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893f7b81e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4834cabb44600"/>
  </p:sldMasterIdLst>
  <p:sldIdLst>
    <p:sldId xmlns:r="http://schemas.openxmlformats.org/officeDocument/2006/relationships" id="256" r:id="R8d348b3620d644e5"/>
    <p:sldId xmlns:r="http://schemas.openxmlformats.org/officeDocument/2006/relationships" id="257" r:id="Rdfcc5156f32846b9"/>
    <p:sldId xmlns:r="http://schemas.openxmlformats.org/officeDocument/2006/relationships" id="258" r:id="R067f901ab2504dc2"/>
    <p:sldId xmlns:r="http://schemas.openxmlformats.org/officeDocument/2006/relationships" id="259" r:id="Rdd71e2e001ef4781"/>
    <p:sldId xmlns:r="http://schemas.openxmlformats.org/officeDocument/2006/relationships" id="260" r:id="Ra6bffe180d8c4445"/>
    <p:sldId xmlns:r="http://schemas.openxmlformats.org/officeDocument/2006/relationships" id="261" r:id="R4bfefb01d5b3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4834cabb44600" /><Relationship Type="http://schemas.openxmlformats.org/officeDocument/2006/relationships/slide" Target="/ppt/slides/slide1.xml" Id="R8d348b3620d644e5" /><Relationship Type="http://schemas.openxmlformats.org/officeDocument/2006/relationships/slide" Target="/ppt/slides/slide2.xml" Id="Rdfcc5156f32846b9" /><Relationship Type="http://schemas.openxmlformats.org/officeDocument/2006/relationships/slide" Target="/ppt/slides/slide3.xml" Id="R067f901ab2504dc2" /><Relationship Type="http://schemas.openxmlformats.org/officeDocument/2006/relationships/slide" Target="/ppt/slides/slide4.xml" Id="Rdd71e2e001ef4781" /><Relationship Type="http://schemas.openxmlformats.org/officeDocument/2006/relationships/slide" Target="/ppt/slides/slide5.xml" Id="Ra6bffe180d8c4445" /><Relationship Type="http://schemas.openxmlformats.org/officeDocument/2006/relationships/slide" Target="/ppt/slides/slide6.xml" Id="R4bfefb01d5b3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c2d9a549c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cc7b970c4faa" /><Relationship Type="http://schemas.openxmlformats.org/officeDocument/2006/relationships/theme" Target="/ppt/slideMasters/theme/theme1.xml" Id="R694414905904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0cc7b970c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306388c2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4678c78b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f35a5c3d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f506806e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5a2ca11a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14671f8b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