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20de55cae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fd8fe72904c5b"/>
  </p:sldMasterIdLst>
  <p:sldIdLst>
    <p:sldId xmlns:r="http://schemas.openxmlformats.org/officeDocument/2006/relationships" id="256" r:id="Rb17ce3587765488a"/>
    <p:sldId xmlns:r="http://schemas.openxmlformats.org/officeDocument/2006/relationships" id="257" r:id="Rf36a2f5f44b34996"/>
    <p:sldId xmlns:r="http://schemas.openxmlformats.org/officeDocument/2006/relationships" id="258" r:id="R01886e1b45f240d1"/>
    <p:sldId xmlns:r="http://schemas.openxmlformats.org/officeDocument/2006/relationships" id="259" r:id="Rea8363c1d7424cb7"/>
    <p:sldId xmlns:r="http://schemas.openxmlformats.org/officeDocument/2006/relationships" id="260" r:id="R7d98df8e9c634f45"/>
    <p:sldId xmlns:r="http://schemas.openxmlformats.org/officeDocument/2006/relationships" id="261" r:id="Rf0b5e3b1e6544f1c"/>
    <p:sldId xmlns:r="http://schemas.openxmlformats.org/officeDocument/2006/relationships" id="262" r:id="R87a00f99c2b3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fd8fe72904c5b" /><Relationship Type="http://schemas.openxmlformats.org/officeDocument/2006/relationships/slide" Target="/ppt/slides/slide1.xml" Id="Rb17ce3587765488a" /><Relationship Type="http://schemas.openxmlformats.org/officeDocument/2006/relationships/slide" Target="/ppt/slides/slide2.xml" Id="Rf36a2f5f44b34996" /><Relationship Type="http://schemas.openxmlformats.org/officeDocument/2006/relationships/slide" Target="/ppt/slides/slide3.xml" Id="R01886e1b45f240d1" /><Relationship Type="http://schemas.openxmlformats.org/officeDocument/2006/relationships/slide" Target="/ppt/slides/slide4.xml" Id="Rea8363c1d7424cb7" /><Relationship Type="http://schemas.openxmlformats.org/officeDocument/2006/relationships/slide" Target="/ppt/slides/slide5.xml" Id="R7d98df8e9c634f45" /><Relationship Type="http://schemas.openxmlformats.org/officeDocument/2006/relationships/slide" Target="/ppt/slides/slide6.xml" Id="Rf0b5e3b1e6544f1c" /><Relationship Type="http://schemas.openxmlformats.org/officeDocument/2006/relationships/slide" Target="/ppt/slides/slide7.xml" Id="R87a00f99c2b3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4dfb3b316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0d485755d4fe7" /><Relationship Type="http://schemas.openxmlformats.org/officeDocument/2006/relationships/theme" Target="/ppt/slideMasters/theme/theme1.xml" Id="R57f21b612b82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0d485755d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eec72be60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27bb14d1341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7823f02147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535fbb852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b620c8f9247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1e44ba3ee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98d841c65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ROSTAD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MAREAM GARDI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ENGH-JANSEN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Bernhard Rostad, Neuberggata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835 853 772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