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5fedbfb9b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30d1f051a411f"/>
  </p:sldMasterIdLst>
  <p:sldIdLst>
    <p:sldId xmlns:r="http://schemas.openxmlformats.org/officeDocument/2006/relationships" id="256" r:id="R7ed967303de84c12"/>
    <p:sldId xmlns:r="http://schemas.openxmlformats.org/officeDocument/2006/relationships" id="257" r:id="R61bf8a3fd6ff48b6"/>
    <p:sldId xmlns:r="http://schemas.openxmlformats.org/officeDocument/2006/relationships" id="258" r:id="R80fc643df62a465f"/>
    <p:sldId xmlns:r="http://schemas.openxmlformats.org/officeDocument/2006/relationships" id="259" r:id="R8e690b3b3d184cc3"/>
    <p:sldId xmlns:r="http://schemas.openxmlformats.org/officeDocument/2006/relationships" id="260" r:id="Reaf82d7a3f21496a"/>
    <p:sldId xmlns:r="http://schemas.openxmlformats.org/officeDocument/2006/relationships" id="261" r:id="Rfaf31886380c401c"/>
    <p:sldId xmlns:r="http://schemas.openxmlformats.org/officeDocument/2006/relationships" id="262" r:id="R27aa788f492a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30d1f051a411f" /><Relationship Type="http://schemas.openxmlformats.org/officeDocument/2006/relationships/slide" Target="/ppt/slides/slide1.xml" Id="R7ed967303de84c12" /><Relationship Type="http://schemas.openxmlformats.org/officeDocument/2006/relationships/slide" Target="/ppt/slides/slide2.xml" Id="R61bf8a3fd6ff48b6" /><Relationship Type="http://schemas.openxmlformats.org/officeDocument/2006/relationships/slide" Target="/ppt/slides/slide3.xml" Id="R80fc643df62a465f" /><Relationship Type="http://schemas.openxmlformats.org/officeDocument/2006/relationships/slide" Target="/ppt/slides/slide4.xml" Id="R8e690b3b3d184cc3" /><Relationship Type="http://schemas.openxmlformats.org/officeDocument/2006/relationships/slide" Target="/ppt/slides/slide5.xml" Id="Reaf82d7a3f21496a" /><Relationship Type="http://schemas.openxmlformats.org/officeDocument/2006/relationships/slide" Target="/ppt/slides/slide6.xml" Id="Rfaf31886380c401c" /><Relationship Type="http://schemas.openxmlformats.org/officeDocument/2006/relationships/slide" Target="/ppt/slides/slide7.xml" Id="R27aa788f492a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5e0814286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8598b7f64599" /><Relationship Type="http://schemas.openxmlformats.org/officeDocument/2006/relationships/theme" Target="/ppt/slideMasters/theme/theme1.xml" Id="Rf9e19180b6b6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68598b7f6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6881301ac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02a3ccfd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bbeed2a3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53dc2618f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47a4dc17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14a3b941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8938c7bad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ALBI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ALBI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67 736 080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4 627 221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20 113 079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INVEST III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GØS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23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kiwi.nordstrand@kiwi.no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836 095 782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ALBI 1000 AS</a:t>
            </a:r>
          </a:p>
        </p:txBody>
      </p:sp>
    </p:spTree>
  </p:cSld>
  <p:clrMapOvr>
    <a:masterClrMapping xmlns:a="http://schemas.openxmlformats.org/drawingml/2006/main"/>
  </p:clrMapOvr>
</p:sld>
</file>