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ac5555c3c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d544770dc4e5a"/>
  </p:sldMasterIdLst>
  <p:sldIdLst>
    <p:sldId xmlns:r="http://schemas.openxmlformats.org/officeDocument/2006/relationships" id="256" r:id="Rd05116dcb3614a4f"/>
    <p:sldId xmlns:r="http://schemas.openxmlformats.org/officeDocument/2006/relationships" id="257" r:id="Rcdbc7f4d563b4a61"/>
    <p:sldId xmlns:r="http://schemas.openxmlformats.org/officeDocument/2006/relationships" id="258" r:id="R4013f8c828ba4d63"/>
    <p:sldId xmlns:r="http://schemas.openxmlformats.org/officeDocument/2006/relationships" id="259" r:id="Rf7f9dbbf964341ae"/>
    <p:sldId xmlns:r="http://schemas.openxmlformats.org/officeDocument/2006/relationships" id="260" r:id="Rce7265619110491a"/>
    <p:sldId xmlns:r="http://schemas.openxmlformats.org/officeDocument/2006/relationships" id="261" r:id="R5a3bf2d8735c43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d544770dc4e5a" /><Relationship Type="http://schemas.openxmlformats.org/officeDocument/2006/relationships/slide" Target="/ppt/slides/slide1.xml" Id="Rd05116dcb3614a4f" /><Relationship Type="http://schemas.openxmlformats.org/officeDocument/2006/relationships/slide" Target="/ppt/slides/slide2.xml" Id="Rcdbc7f4d563b4a61" /><Relationship Type="http://schemas.openxmlformats.org/officeDocument/2006/relationships/slide" Target="/ppt/slides/slide3.xml" Id="R4013f8c828ba4d63" /><Relationship Type="http://schemas.openxmlformats.org/officeDocument/2006/relationships/slide" Target="/ppt/slides/slide4.xml" Id="Rf7f9dbbf964341ae" /><Relationship Type="http://schemas.openxmlformats.org/officeDocument/2006/relationships/slide" Target="/ppt/slides/slide5.xml" Id="Rce7265619110491a" /><Relationship Type="http://schemas.openxmlformats.org/officeDocument/2006/relationships/slide" Target="/ppt/slides/slide6.xml" Id="R5a3bf2d8735c43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164c1364b48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8f38966cc49e6" /><Relationship Type="http://schemas.openxmlformats.org/officeDocument/2006/relationships/theme" Target="/ppt/slideMasters/theme/theme1.xml" Id="R9a86e40034e0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8f38966cc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001aa897e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3a32c0d0f42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69dd64fe4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a501adacc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74aa70d6c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44137554c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BARGON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ASPELIN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836 106 652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