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5d9c8429d5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149b8d75974430"/>
  </p:sldMasterIdLst>
  <p:sldIdLst>
    <p:sldId xmlns:r="http://schemas.openxmlformats.org/officeDocument/2006/relationships" id="256" r:id="Re1d0b8c5d87e46a0"/>
    <p:sldId xmlns:r="http://schemas.openxmlformats.org/officeDocument/2006/relationships" id="257" r:id="R4ce96ccbecf54067"/>
    <p:sldId xmlns:r="http://schemas.openxmlformats.org/officeDocument/2006/relationships" id="258" r:id="R908f720e94634e54"/>
    <p:sldId xmlns:r="http://schemas.openxmlformats.org/officeDocument/2006/relationships" id="259" r:id="Rac5f329c789b486f"/>
    <p:sldId xmlns:r="http://schemas.openxmlformats.org/officeDocument/2006/relationships" id="260" r:id="R7a45c0f0799d4515"/>
    <p:sldId xmlns:r="http://schemas.openxmlformats.org/officeDocument/2006/relationships" id="261" r:id="R72a5a2c659ec4530"/>
    <p:sldId xmlns:r="http://schemas.openxmlformats.org/officeDocument/2006/relationships" id="262" r:id="R8c15ecb1ba2549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49b8d75974430" /><Relationship Type="http://schemas.openxmlformats.org/officeDocument/2006/relationships/slide" Target="/ppt/slides/slide1.xml" Id="Re1d0b8c5d87e46a0" /><Relationship Type="http://schemas.openxmlformats.org/officeDocument/2006/relationships/slide" Target="/ppt/slides/slide2.xml" Id="R4ce96ccbecf54067" /><Relationship Type="http://schemas.openxmlformats.org/officeDocument/2006/relationships/slide" Target="/ppt/slides/slide3.xml" Id="R908f720e94634e54" /><Relationship Type="http://schemas.openxmlformats.org/officeDocument/2006/relationships/slide" Target="/ppt/slides/slide4.xml" Id="Rac5f329c789b486f" /><Relationship Type="http://schemas.openxmlformats.org/officeDocument/2006/relationships/slide" Target="/ppt/slides/slide5.xml" Id="R7a45c0f0799d4515" /><Relationship Type="http://schemas.openxmlformats.org/officeDocument/2006/relationships/slide" Target="/ppt/slides/slide6.xml" Id="R72a5a2c659ec4530" /><Relationship Type="http://schemas.openxmlformats.org/officeDocument/2006/relationships/slide" Target="/ppt/slides/slide7.xml" Id="R8c15ecb1ba2549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7e23b35434f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b85e3e73485f" /><Relationship Type="http://schemas.openxmlformats.org/officeDocument/2006/relationships/theme" Target="/ppt/slideMasters/theme/theme1.xml" Id="R0b4d0373d1174d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6b85e3e7348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53a6ceb8e44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3c631392a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e78da9aaa47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3576ab0b9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29ce289b7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ae813108d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bb6ce0e15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NILSSENS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NILSSENS SØNNER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−135 344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−1 355 557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JAN NILSSEN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NILSSEN TONNING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52824115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836 354 982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NILSSENS SØNNER AS</a:t>
            </a:r>
          </a:p>
        </p:txBody>
      </p:sp>
    </p:spTree>
  </p:cSld>
  <p:clrMapOvr>
    <a:masterClrMapping xmlns:a="http://schemas.openxmlformats.org/drawingml/2006/main"/>
  </p:clrMapOvr>
</p:sld>
</file>