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ba1f4481743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a70d509fcf43ed"/>
  </p:sldMasterIdLst>
  <p:sldIdLst>
    <p:sldId xmlns:r="http://schemas.openxmlformats.org/officeDocument/2006/relationships" id="256" r:id="R0b7ea3d245f044a7"/>
    <p:sldId xmlns:r="http://schemas.openxmlformats.org/officeDocument/2006/relationships" id="257" r:id="R780f02f7e23d4885"/>
    <p:sldId xmlns:r="http://schemas.openxmlformats.org/officeDocument/2006/relationships" id="258" r:id="R3cf6a8fa28af49b2"/>
    <p:sldId xmlns:r="http://schemas.openxmlformats.org/officeDocument/2006/relationships" id="259" r:id="Ref4568e7da9840dc"/>
    <p:sldId xmlns:r="http://schemas.openxmlformats.org/officeDocument/2006/relationships" id="260" r:id="R8d6d1b280c2c4a4b"/>
    <p:sldId xmlns:r="http://schemas.openxmlformats.org/officeDocument/2006/relationships" id="261" r:id="R634e9754b57b4b34"/>
    <p:sldId xmlns:r="http://schemas.openxmlformats.org/officeDocument/2006/relationships" id="262" r:id="Rc7003bcbca924f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a70d509fcf43ed" /><Relationship Type="http://schemas.openxmlformats.org/officeDocument/2006/relationships/slide" Target="/ppt/slides/slide1.xml" Id="R0b7ea3d245f044a7" /><Relationship Type="http://schemas.openxmlformats.org/officeDocument/2006/relationships/slide" Target="/ppt/slides/slide2.xml" Id="R780f02f7e23d4885" /><Relationship Type="http://schemas.openxmlformats.org/officeDocument/2006/relationships/slide" Target="/ppt/slides/slide3.xml" Id="R3cf6a8fa28af49b2" /><Relationship Type="http://schemas.openxmlformats.org/officeDocument/2006/relationships/slide" Target="/ppt/slides/slide4.xml" Id="Ref4568e7da9840dc" /><Relationship Type="http://schemas.openxmlformats.org/officeDocument/2006/relationships/slide" Target="/ppt/slides/slide5.xml" Id="R8d6d1b280c2c4a4b" /><Relationship Type="http://schemas.openxmlformats.org/officeDocument/2006/relationships/slide" Target="/ppt/slides/slide6.xml" Id="R634e9754b57b4b34" /><Relationship Type="http://schemas.openxmlformats.org/officeDocument/2006/relationships/slide" Target="/ppt/slides/slide7.xml" Id="Rc7003bcbca924f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43e8520de42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b8a5d29ff4149" /><Relationship Type="http://schemas.openxmlformats.org/officeDocument/2006/relationships/theme" Target="/ppt/slideMasters/theme/theme1.xml" Id="Re8846729e05042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4b8a5d29ff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5da026cbc44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af20bd09b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4d57cbfc4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4040fdb804d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3e574fee047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2f88aa84a4f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88da2a892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1 230 178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6 722 188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ROTT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837 703 352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ROTT HOLDING AS</a:t>
            </a:r>
          </a:p>
        </p:txBody>
      </p:sp>
    </p:spTree>
  </p:cSld>
  <p:clrMapOvr>
    <a:masterClrMapping xmlns:a="http://schemas.openxmlformats.org/drawingml/2006/main"/>
  </p:clrMapOvr>
</p:sld>
</file>