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3e8347e68b4b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0269c004d04d6e"/>
  </p:sldMasterIdLst>
  <p:sldIdLst>
    <p:sldId xmlns:r="http://schemas.openxmlformats.org/officeDocument/2006/relationships" id="256" r:id="Rc5755181604e4776"/>
    <p:sldId xmlns:r="http://schemas.openxmlformats.org/officeDocument/2006/relationships" id="257" r:id="R7bd9ed71b30d4873"/>
    <p:sldId xmlns:r="http://schemas.openxmlformats.org/officeDocument/2006/relationships" id="258" r:id="R861d6e339aff4204"/>
    <p:sldId xmlns:r="http://schemas.openxmlformats.org/officeDocument/2006/relationships" id="259" r:id="Rd49ed87e7d704fbc"/>
    <p:sldId xmlns:r="http://schemas.openxmlformats.org/officeDocument/2006/relationships" id="260" r:id="Raf7e31fead1e431d"/>
    <p:sldId xmlns:r="http://schemas.openxmlformats.org/officeDocument/2006/relationships" id="261" r:id="R862b01c0646c4c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0269c004d04d6e" /><Relationship Type="http://schemas.openxmlformats.org/officeDocument/2006/relationships/slide" Target="/ppt/slides/slide1.xml" Id="Rc5755181604e4776" /><Relationship Type="http://schemas.openxmlformats.org/officeDocument/2006/relationships/slide" Target="/ppt/slides/slide2.xml" Id="R7bd9ed71b30d4873" /><Relationship Type="http://schemas.openxmlformats.org/officeDocument/2006/relationships/slide" Target="/ppt/slides/slide3.xml" Id="R861d6e339aff4204" /><Relationship Type="http://schemas.openxmlformats.org/officeDocument/2006/relationships/slide" Target="/ppt/slides/slide4.xml" Id="Rd49ed87e7d704fbc" /><Relationship Type="http://schemas.openxmlformats.org/officeDocument/2006/relationships/slide" Target="/ppt/slides/slide5.xml" Id="Raf7e31fead1e431d" /><Relationship Type="http://schemas.openxmlformats.org/officeDocument/2006/relationships/slide" Target="/ppt/slides/slide6.xml" Id="R862b01c0646c4c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a94051a004f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1bf82e55f4ff4" /><Relationship Type="http://schemas.openxmlformats.org/officeDocument/2006/relationships/theme" Target="/ppt/slideMasters/theme/theme1.xml" Id="R224e9eb158ae4d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81bf82e55f4f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b524f63a340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bc4b4ac4348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593a2d13242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1ef66065745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1afd1d07f4c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6395e88c040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ØSTFOLD AKERSHUS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ØSTFOLD AKERSHUS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ØSTFOLD  –  39,3 %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SPAREBANK1STIFTELSEN HALDEN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BANK OF NEW YORK MELLON SA/NV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Varnaveien 43E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05700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kontakt@sparebank1oa.no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www.sparebank1oa.no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837 884 942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