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76f4276ca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7f66d98c942f2"/>
  </p:sldMasterIdLst>
  <p:sldIdLst>
    <p:sldId xmlns:r="http://schemas.openxmlformats.org/officeDocument/2006/relationships" id="256" r:id="Ra87d4595b7b04c31"/>
    <p:sldId xmlns:r="http://schemas.openxmlformats.org/officeDocument/2006/relationships" id="257" r:id="R51a57b229ab149d2"/>
    <p:sldId xmlns:r="http://schemas.openxmlformats.org/officeDocument/2006/relationships" id="258" r:id="Rfa443c63678a4477"/>
    <p:sldId xmlns:r="http://schemas.openxmlformats.org/officeDocument/2006/relationships" id="259" r:id="R7697868b02ea4e7f"/>
    <p:sldId xmlns:r="http://schemas.openxmlformats.org/officeDocument/2006/relationships" id="260" r:id="R3e55890cbe9e4b5a"/>
    <p:sldId xmlns:r="http://schemas.openxmlformats.org/officeDocument/2006/relationships" id="261" r:id="R7258c40c7dc041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7f66d98c942f2" /><Relationship Type="http://schemas.openxmlformats.org/officeDocument/2006/relationships/slide" Target="/ppt/slides/slide1.xml" Id="Ra87d4595b7b04c31" /><Relationship Type="http://schemas.openxmlformats.org/officeDocument/2006/relationships/slide" Target="/ppt/slides/slide2.xml" Id="R51a57b229ab149d2" /><Relationship Type="http://schemas.openxmlformats.org/officeDocument/2006/relationships/slide" Target="/ppt/slides/slide3.xml" Id="Rfa443c63678a4477" /><Relationship Type="http://schemas.openxmlformats.org/officeDocument/2006/relationships/slide" Target="/ppt/slides/slide4.xml" Id="R7697868b02ea4e7f" /><Relationship Type="http://schemas.openxmlformats.org/officeDocument/2006/relationships/slide" Target="/ppt/slides/slide5.xml" Id="R3e55890cbe9e4b5a" /><Relationship Type="http://schemas.openxmlformats.org/officeDocument/2006/relationships/slide" Target="/ppt/slides/slide6.xml" Id="R7258c40c7dc041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dcdc4a3fe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14b67efe7438e" /><Relationship Type="http://schemas.openxmlformats.org/officeDocument/2006/relationships/theme" Target="/ppt/slideMasters/theme/theme1.xml" Id="R1ce6611f3a81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14b67efe743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663758937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600802ecb49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6bc65d8d6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c026e6f7040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d52ec510d45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eddb8feca48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DØSKELAND BØRGE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JAN ERIK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