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1498bfd454b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abea2d83143c9"/>
  </p:sldMasterIdLst>
  <p:sldIdLst>
    <p:sldId xmlns:r="http://schemas.openxmlformats.org/officeDocument/2006/relationships" id="256" r:id="R7b12084d343b4212"/>
    <p:sldId xmlns:r="http://schemas.openxmlformats.org/officeDocument/2006/relationships" id="257" r:id="R4ff056bbf1de48f8"/>
    <p:sldId xmlns:r="http://schemas.openxmlformats.org/officeDocument/2006/relationships" id="258" r:id="Re78d928a49704b87"/>
    <p:sldId xmlns:r="http://schemas.openxmlformats.org/officeDocument/2006/relationships" id="259" r:id="Ra12b09da64b24455"/>
    <p:sldId xmlns:r="http://schemas.openxmlformats.org/officeDocument/2006/relationships" id="260" r:id="R6270ffce47bc48f8"/>
    <p:sldId xmlns:r="http://schemas.openxmlformats.org/officeDocument/2006/relationships" id="261" r:id="Rf3ffc1a5a7df4ee1"/>
    <p:sldId xmlns:r="http://schemas.openxmlformats.org/officeDocument/2006/relationships" id="262" r:id="R916bb459852b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abea2d83143c9" /><Relationship Type="http://schemas.openxmlformats.org/officeDocument/2006/relationships/slide" Target="/ppt/slides/slide1.xml" Id="R7b12084d343b4212" /><Relationship Type="http://schemas.openxmlformats.org/officeDocument/2006/relationships/slide" Target="/ppt/slides/slide2.xml" Id="R4ff056bbf1de48f8" /><Relationship Type="http://schemas.openxmlformats.org/officeDocument/2006/relationships/slide" Target="/ppt/slides/slide3.xml" Id="Re78d928a49704b87" /><Relationship Type="http://schemas.openxmlformats.org/officeDocument/2006/relationships/slide" Target="/ppt/slides/slide4.xml" Id="Ra12b09da64b24455" /><Relationship Type="http://schemas.openxmlformats.org/officeDocument/2006/relationships/slide" Target="/ppt/slides/slide5.xml" Id="R6270ffce47bc48f8" /><Relationship Type="http://schemas.openxmlformats.org/officeDocument/2006/relationships/slide" Target="/ppt/slides/slide6.xml" Id="Rf3ffc1a5a7df4ee1" /><Relationship Type="http://schemas.openxmlformats.org/officeDocument/2006/relationships/slide" Target="/ppt/slides/slide7.xml" Id="R916bb459852b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e74f595fb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ed4ee50b6486d" /><Relationship Type="http://schemas.openxmlformats.org/officeDocument/2006/relationships/theme" Target="/ppt/slideMasters/theme/theme1.xml" Id="R6027f806120f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ed4ee50b6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6ee3e2fe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fd0af0fa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b5460981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ec742903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6c8b25d00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2ae70544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5049d4c4e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