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8a3ab65e2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f0cdc947f468a"/>
  </p:sldMasterIdLst>
  <p:sldIdLst>
    <p:sldId xmlns:r="http://schemas.openxmlformats.org/officeDocument/2006/relationships" id="256" r:id="Re2108c18181f4a61"/>
    <p:sldId xmlns:r="http://schemas.openxmlformats.org/officeDocument/2006/relationships" id="257" r:id="R5acec2eb2a2d4731"/>
    <p:sldId xmlns:r="http://schemas.openxmlformats.org/officeDocument/2006/relationships" id="258" r:id="R6b4d08407e22419b"/>
    <p:sldId xmlns:r="http://schemas.openxmlformats.org/officeDocument/2006/relationships" id="259" r:id="R160c0693bf404f2e"/>
    <p:sldId xmlns:r="http://schemas.openxmlformats.org/officeDocument/2006/relationships" id="260" r:id="R9eae8feec42940f3"/>
    <p:sldId xmlns:r="http://schemas.openxmlformats.org/officeDocument/2006/relationships" id="261" r:id="R87f9b7ad541e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f0cdc947f468a" /><Relationship Type="http://schemas.openxmlformats.org/officeDocument/2006/relationships/slide" Target="/ppt/slides/slide1.xml" Id="Re2108c18181f4a61" /><Relationship Type="http://schemas.openxmlformats.org/officeDocument/2006/relationships/slide" Target="/ppt/slides/slide2.xml" Id="R5acec2eb2a2d4731" /><Relationship Type="http://schemas.openxmlformats.org/officeDocument/2006/relationships/slide" Target="/ppt/slides/slide3.xml" Id="R6b4d08407e22419b" /><Relationship Type="http://schemas.openxmlformats.org/officeDocument/2006/relationships/slide" Target="/ppt/slides/slide4.xml" Id="R160c0693bf404f2e" /><Relationship Type="http://schemas.openxmlformats.org/officeDocument/2006/relationships/slide" Target="/ppt/slides/slide5.xml" Id="R9eae8feec42940f3" /><Relationship Type="http://schemas.openxmlformats.org/officeDocument/2006/relationships/slide" Target="/ppt/slides/slide6.xml" Id="R87f9b7ad541e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b0ae7ee6f43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022c572c4bfb" /><Relationship Type="http://schemas.openxmlformats.org/officeDocument/2006/relationships/theme" Target="/ppt/slideMasters/theme/theme1.xml" Id="Re6dd5f7a3445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9022c572c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a55243f23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7d517d0a4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5d711580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0a09e0c2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27e3dcdf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c1188d22a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FINN SVERRE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