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9c48c8ad8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4066b1e3145bd"/>
  </p:sldMasterIdLst>
  <p:sldIdLst>
    <p:sldId xmlns:r="http://schemas.openxmlformats.org/officeDocument/2006/relationships" id="256" r:id="Rd6b569c0476a4b51"/>
    <p:sldId xmlns:r="http://schemas.openxmlformats.org/officeDocument/2006/relationships" id="257" r:id="Rd211edea77c34cd4"/>
    <p:sldId xmlns:r="http://schemas.openxmlformats.org/officeDocument/2006/relationships" id="258" r:id="R8a64384059c54226"/>
    <p:sldId xmlns:r="http://schemas.openxmlformats.org/officeDocument/2006/relationships" id="259" r:id="R5540cd1ee6b64c21"/>
    <p:sldId xmlns:r="http://schemas.openxmlformats.org/officeDocument/2006/relationships" id="260" r:id="R6ac91adc42f845e5"/>
    <p:sldId xmlns:r="http://schemas.openxmlformats.org/officeDocument/2006/relationships" id="261" r:id="R49009afb8681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4066b1e3145bd" /><Relationship Type="http://schemas.openxmlformats.org/officeDocument/2006/relationships/slide" Target="/ppt/slides/slide1.xml" Id="Rd6b569c0476a4b51" /><Relationship Type="http://schemas.openxmlformats.org/officeDocument/2006/relationships/slide" Target="/ppt/slides/slide2.xml" Id="Rd211edea77c34cd4" /><Relationship Type="http://schemas.openxmlformats.org/officeDocument/2006/relationships/slide" Target="/ppt/slides/slide3.xml" Id="R8a64384059c54226" /><Relationship Type="http://schemas.openxmlformats.org/officeDocument/2006/relationships/slide" Target="/ppt/slides/slide4.xml" Id="R5540cd1ee6b64c21" /><Relationship Type="http://schemas.openxmlformats.org/officeDocument/2006/relationships/slide" Target="/ppt/slides/slide5.xml" Id="R6ac91adc42f845e5" /><Relationship Type="http://schemas.openxmlformats.org/officeDocument/2006/relationships/slide" Target="/ppt/slides/slide6.xml" Id="R49009afb8681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9371264f3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36e5a2d5a4c86" /><Relationship Type="http://schemas.openxmlformats.org/officeDocument/2006/relationships/theme" Target="/ppt/slideMasters/theme/theme1.xml" Id="R444a10a36e1f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36e5a2d5a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a743ecac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c6d33d2c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5c7dc115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d53c1d2e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b84f59cd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0bdaee9c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QUENILD GUNNAR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PER IVAR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MARGIT BAKKA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