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8081a0ac5848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b7de6b46c84023"/>
  </p:sldMasterIdLst>
  <p:sldIdLst>
    <p:sldId xmlns:r="http://schemas.openxmlformats.org/officeDocument/2006/relationships" id="256" r:id="R10844d07d70741fe"/>
    <p:sldId xmlns:r="http://schemas.openxmlformats.org/officeDocument/2006/relationships" id="257" r:id="Ra2229561995d45c1"/>
    <p:sldId xmlns:r="http://schemas.openxmlformats.org/officeDocument/2006/relationships" id="258" r:id="Rd1e9fa77e12e4e95"/>
    <p:sldId xmlns:r="http://schemas.openxmlformats.org/officeDocument/2006/relationships" id="259" r:id="Ra150ded0303043ba"/>
    <p:sldId xmlns:r="http://schemas.openxmlformats.org/officeDocument/2006/relationships" id="260" r:id="Rc43196f077a143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b7de6b46c84023" /><Relationship Type="http://schemas.openxmlformats.org/officeDocument/2006/relationships/slide" Target="/ppt/slides/slide1.xml" Id="R10844d07d70741fe" /><Relationship Type="http://schemas.openxmlformats.org/officeDocument/2006/relationships/slide" Target="/ppt/slides/slide2.xml" Id="Ra2229561995d45c1" /><Relationship Type="http://schemas.openxmlformats.org/officeDocument/2006/relationships/slide" Target="/ppt/slides/slide3.xml" Id="Rd1e9fa77e12e4e95" /><Relationship Type="http://schemas.openxmlformats.org/officeDocument/2006/relationships/slide" Target="/ppt/slides/slide4.xml" Id="Ra150ded0303043ba" /><Relationship Type="http://schemas.openxmlformats.org/officeDocument/2006/relationships/slide" Target="/ppt/slides/slide5.xml" Id="Rc43196f077a143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77ed8a17e644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a2e75eecf4264" /><Relationship Type="http://schemas.openxmlformats.org/officeDocument/2006/relationships/theme" Target="/ppt/slideMasters/theme/theme1.xml" Id="R40172fdcd66f43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5a2e75eecf42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d0ae7749a49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0426af8b44d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bbf2859ea49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401e11cb54c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23978f01846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LANDKREDITT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LANDKREDITT 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00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firmapost@landkreditt.no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838 745 512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SA</a:t>
            </a:r>
          </a:p>
        </p:txBody>
      </p:sp>
    </p:spTree>
  </p:cSld>
  <p:clrMapOvr>
    <a:masterClrMapping xmlns:a="http://schemas.openxmlformats.org/drawingml/2006/main"/>
  </p:clrMapOvr>
</p:sld>
</file>