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be02fe861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7410dd9ad4506"/>
  </p:sldMasterIdLst>
  <p:sldIdLst>
    <p:sldId xmlns:r="http://schemas.openxmlformats.org/officeDocument/2006/relationships" id="256" r:id="R5f84d0c28b544017"/>
    <p:sldId xmlns:r="http://schemas.openxmlformats.org/officeDocument/2006/relationships" id="257" r:id="Reecb5f19bd534d59"/>
    <p:sldId xmlns:r="http://schemas.openxmlformats.org/officeDocument/2006/relationships" id="258" r:id="R9ce8f22d53084e32"/>
    <p:sldId xmlns:r="http://schemas.openxmlformats.org/officeDocument/2006/relationships" id="259" r:id="R1036dbce376144f0"/>
    <p:sldId xmlns:r="http://schemas.openxmlformats.org/officeDocument/2006/relationships" id="260" r:id="R5148523e291a4717"/>
    <p:sldId xmlns:r="http://schemas.openxmlformats.org/officeDocument/2006/relationships" id="261" r:id="R29eea952e9334553"/>
    <p:sldId xmlns:r="http://schemas.openxmlformats.org/officeDocument/2006/relationships" id="262" r:id="Rbbce0c8ae2f4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7410dd9ad4506" /><Relationship Type="http://schemas.openxmlformats.org/officeDocument/2006/relationships/slide" Target="/ppt/slides/slide1.xml" Id="R5f84d0c28b544017" /><Relationship Type="http://schemas.openxmlformats.org/officeDocument/2006/relationships/slide" Target="/ppt/slides/slide2.xml" Id="Reecb5f19bd534d59" /><Relationship Type="http://schemas.openxmlformats.org/officeDocument/2006/relationships/slide" Target="/ppt/slides/slide3.xml" Id="R9ce8f22d53084e32" /><Relationship Type="http://schemas.openxmlformats.org/officeDocument/2006/relationships/slide" Target="/ppt/slides/slide4.xml" Id="R1036dbce376144f0" /><Relationship Type="http://schemas.openxmlformats.org/officeDocument/2006/relationships/slide" Target="/ppt/slides/slide5.xml" Id="R5148523e291a4717" /><Relationship Type="http://schemas.openxmlformats.org/officeDocument/2006/relationships/slide" Target="/ppt/slides/slide6.xml" Id="R29eea952e9334553" /><Relationship Type="http://schemas.openxmlformats.org/officeDocument/2006/relationships/slide" Target="/ppt/slides/slide7.xml" Id="Rbbce0c8ae2f4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799659006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07be0b744bed" /><Relationship Type="http://schemas.openxmlformats.org/officeDocument/2006/relationships/theme" Target="/ppt/slideMasters/theme/theme1.xml" Id="R88d6caf4fd91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007be0b74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179f20adb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fae75fe3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6d8d7a410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cb6a92d8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2b83179e2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afb3dae9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ca7477e3b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19 793 942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OLE BJØRN HOLTA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BJØRN ERIK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GRO SVENNEVIG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KARIANNE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v/Ole Bjørn Holta Skahjem, Framnesveien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839 027 982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