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e0b051371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4f95064264b18"/>
  </p:sldMasterIdLst>
  <p:sldIdLst>
    <p:sldId xmlns:r="http://schemas.openxmlformats.org/officeDocument/2006/relationships" id="256" r:id="R38227c5f5278499f"/>
    <p:sldId xmlns:r="http://schemas.openxmlformats.org/officeDocument/2006/relationships" id="257" r:id="R1f08048ea5da4595"/>
    <p:sldId xmlns:r="http://schemas.openxmlformats.org/officeDocument/2006/relationships" id="258" r:id="Rb35907d4b8004eba"/>
    <p:sldId xmlns:r="http://schemas.openxmlformats.org/officeDocument/2006/relationships" id="259" r:id="R78700353a8ed45e6"/>
    <p:sldId xmlns:r="http://schemas.openxmlformats.org/officeDocument/2006/relationships" id="260" r:id="R969679923198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4f95064264b18" /><Relationship Type="http://schemas.openxmlformats.org/officeDocument/2006/relationships/slide" Target="/ppt/slides/slide1.xml" Id="R38227c5f5278499f" /><Relationship Type="http://schemas.openxmlformats.org/officeDocument/2006/relationships/slide" Target="/ppt/slides/slide2.xml" Id="R1f08048ea5da4595" /><Relationship Type="http://schemas.openxmlformats.org/officeDocument/2006/relationships/slide" Target="/ppt/slides/slide3.xml" Id="Rb35907d4b8004eba" /><Relationship Type="http://schemas.openxmlformats.org/officeDocument/2006/relationships/slide" Target="/ppt/slides/slide4.xml" Id="R78700353a8ed45e6" /><Relationship Type="http://schemas.openxmlformats.org/officeDocument/2006/relationships/slide" Target="/ppt/slides/slide5.xml" Id="R969679923198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5a1438f2b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4506caf44583" /><Relationship Type="http://schemas.openxmlformats.org/officeDocument/2006/relationships/theme" Target="/ppt/slideMasters/theme/theme1.xml" Id="Rafe8ad278f69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64506caf4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7969c6eee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c4cf75595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ab090497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7b09074241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ff1053479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UNJARGGA GIELDA / NESSEBY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UNJARGGA GIELDA / NESSEBY KOMMUNE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postmottak@nesseby.kommune.no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www.nesseby.kommune.no/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839 953 062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