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451986e98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4c68e817847fc"/>
  </p:sldMasterIdLst>
  <p:sldIdLst>
    <p:sldId xmlns:r="http://schemas.openxmlformats.org/officeDocument/2006/relationships" id="256" r:id="Re0123fa619804b7c"/>
    <p:sldId xmlns:r="http://schemas.openxmlformats.org/officeDocument/2006/relationships" id="257" r:id="Rf0a081800d1e4e6e"/>
    <p:sldId xmlns:r="http://schemas.openxmlformats.org/officeDocument/2006/relationships" id="258" r:id="Rd85bee528e7b4a89"/>
    <p:sldId xmlns:r="http://schemas.openxmlformats.org/officeDocument/2006/relationships" id="259" r:id="R8992f543d7b14dea"/>
    <p:sldId xmlns:r="http://schemas.openxmlformats.org/officeDocument/2006/relationships" id="260" r:id="Rdf90fc1eae69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4c68e817847fc" /><Relationship Type="http://schemas.openxmlformats.org/officeDocument/2006/relationships/slide" Target="/ppt/slides/slide1.xml" Id="Re0123fa619804b7c" /><Relationship Type="http://schemas.openxmlformats.org/officeDocument/2006/relationships/slide" Target="/ppt/slides/slide2.xml" Id="Rf0a081800d1e4e6e" /><Relationship Type="http://schemas.openxmlformats.org/officeDocument/2006/relationships/slide" Target="/ppt/slides/slide3.xml" Id="Rd85bee528e7b4a89" /><Relationship Type="http://schemas.openxmlformats.org/officeDocument/2006/relationships/slide" Target="/ppt/slides/slide4.xml" Id="R8992f543d7b14dea" /><Relationship Type="http://schemas.openxmlformats.org/officeDocument/2006/relationships/slide" Target="/ppt/slides/slide5.xml" Id="Rdf90fc1eae69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7041dba8c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d8f33c164135" /><Relationship Type="http://schemas.openxmlformats.org/officeDocument/2006/relationships/theme" Target="/ppt/slideMasters/theme/theme1.xml" Id="Rc7f8a0af1ed3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5d8f33c16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c737cd8e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4303b5b3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c4ab1e91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8ad9e96b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b055ead9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IVGU SUOHKAN YYKEÄN KUNTA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