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b842f08c6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7a83b3bb44ddf"/>
  </p:sldMasterIdLst>
  <p:sldIdLst>
    <p:sldId xmlns:r="http://schemas.openxmlformats.org/officeDocument/2006/relationships" id="256" r:id="R85784fff68c44043"/>
    <p:sldId xmlns:r="http://schemas.openxmlformats.org/officeDocument/2006/relationships" id="257" r:id="R116518aa995542a2"/>
    <p:sldId xmlns:r="http://schemas.openxmlformats.org/officeDocument/2006/relationships" id="258" r:id="R89722eb220164001"/>
    <p:sldId xmlns:r="http://schemas.openxmlformats.org/officeDocument/2006/relationships" id="259" r:id="Rf18aa6b139264c8e"/>
    <p:sldId xmlns:r="http://schemas.openxmlformats.org/officeDocument/2006/relationships" id="260" r:id="Rdd42d98eed6a4a43"/>
    <p:sldId xmlns:r="http://schemas.openxmlformats.org/officeDocument/2006/relationships" id="261" r:id="Re5a71a1a5b864530"/>
    <p:sldId xmlns:r="http://schemas.openxmlformats.org/officeDocument/2006/relationships" id="262" r:id="Re37953e45dfa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7a83b3bb44ddf" /><Relationship Type="http://schemas.openxmlformats.org/officeDocument/2006/relationships/slide" Target="/ppt/slides/slide1.xml" Id="R85784fff68c44043" /><Relationship Type="http://schemas.openxmlformats.org/officeDocument/2006/relationships/slide" Target="/ppt/slides/slide2.xml" Id="R116518aa995542a2" /><Relationship Type="http://schemas.openxmlformats.org/officeDocument/2006/relationships/slide" Target="/ppt/slides/slide3.xml" Id="R89722eb220164001" /><Relationship Type="http://schemas.openxmlformats.org/officeDocument/2006/relationships/slide" Target="/ppt/slides/slide4.xml" Id="Rf18aa6b139264c8e" /><Relationship Type="http://schemas.openxmlformats.org/officeDocument/2006/relationships/slide" Target="/ppt/slides/slide5.xml" Id="Rdd42d98eed6a4a43" /><Relationship Type="http://schemas.openxmlformats.org/officeDocument/2006/relationships/slide" Target="/ppt/slides/slide6.xml" Id="Re5a71a1a5b864530" /><Relationship Type="http://schemas.openxmlformats.org/officeDocument/2006/relationships/slide" Target="/ppt/slides/slide7.xml" Id="Re37953e45dfa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6084371f546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86c99df704451" /><Relationship Type="http://schemas.openxmlformats.org/officeDocument/2006/relationships/theme" Target="/ppt/slideMasters/theme/theme1.xml" Id="R1e02ba6a8fe143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86c99df70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cdf441bbf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e1bb0733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63f21966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ca261e524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16bcd8a0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e7d78ccca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35d94a46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