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249f3ca23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e95d39e074f23"/>
  </p:sldMasterIdLst>
  <p:sldIdLst>
    <p:sldId xmlns:r="http://schemas.openxmlformats.org/officeDocument/2006/relationships" id="256" r:id="R747f64c5759d4f0b"/>
    <p:sldId xmlns:r="http://schemas.openxmlformats.org/officeDocument/2006/relationships" id="257" r:id="Rdcd652e24cee44c6"/>
    <p:sldId xmlns:r="http://schemas.openxmlformats.org/officeDocument/2006/relationships" id="258" r:id="R6867b56815d44072"/>
    <p:sldId xmlns:r="http://schemas.openxmlformats.org/officeDocument/2006/relationships" id="259" r:id="Rb1ce7280844b4849"/>
    <p:sldId xmlns:r="http://schemas.openxmlformats.org/officeDocument/2006/relationships" id="260" r:id="Ra51de95b598f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e95d39e074f23" /><Relationship Type="http://schemas.openxmlformats.org/officeDocument/2006/relationships/slide" Target="/ppt/slides/slide1.xml" Id="R747f64c5759d4f0b" /><Relationship Type="http://schemas.openxmlformats.org/officeDocument/2006/relationships/slide" Target="/ppt/slides/slide2.xml" Id="Rdcd652e24cee44c6" /><Relationship Type="http://schemas.openxmlformats.org/officeDocument/2006/relationships/slide" Target="/ppt/slides/slide3.xml" Id="R6867b56815d44072" /><Relationship Type="http://schemas.openxmlformats.org/officeDocument/2006/relationships/slide" Target="/ppt/slides/slide4.xml" Id="Rb1ce7280844b4849" /><Relationship Type="http://schemas.openxmlformats.org/officeDocument/2006/relationships/slide" Target="/ppt/slides/slide5.xml" Id="Ra51de95b598f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8a29cc904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c91e32374a37" /><Relationship Type="http://schemas.openxmlformats.org/officeDocument/2006/relationships/theme" Target="/ppt/slideMasters/theme/theme1.xml" Id="Rc40ddedf5b00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4c91e3237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48082ea10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53ad529d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ef365ce84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51ab2b5b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b22415ec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