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362898f5f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a23fb6da246c3"/>
  </p:sldMasterIdLst>
  <p:sldIdLst>
    <p:sldId xmlns:r="http://schemas.openxmlformats.org/officeDocument/2006/relationships" id="256" r:id="R11b3cf46f26047d9"/>
    <p:sldId xmlns:r="http://schemas.openxmlformats.org/officeDocument/2006/relationships" id="257" r:id="R273fd3255c8143ca"/>
    <p:sldId xmlns:r="http://schemas.openxmlformats.org/officeDocument/2006/relationships" id="258" r:id="R844a0383a4aa4f1c"/>
    <p:sldId xmlns:r="http://schemas.openxmlformats.org/officeDocument/2006/relationships" id="259" r:id="R261ca03459af44d0"/>
    <p:sldId xmlns:r="http://schemas.openxmlformats.org/officeDocument/2006/relationships" id="260" r:id="R3dcf2c09d843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a23fb6da246c3" /><Relationship Type="http://schemas.openxmlformats.org/officeDocument/2006/relationships/slide" Target="/ppt/slides/slide1.xml" Id="R11b3cf46f26047d9" /><Relationship Type="http://schemas.openxmlformats.org/officeDocument/2006/relationships/slide" Target="/ppt/slides/slide2.xml" Id="R273fd3255c8143ca" /><Relationship Type="http://schemas.openxmlformats.org/officeDocument/2006/relationships/slide" Target="/ppt/slides/slide3.xml" Id="R844a0383a4aa4f1c" /><Relationship Type="http://schemas.openxmlformats.org/officeDocument/2006/relationships/slide" Target="/ppt/slides/slide4.xml" Id="R261ca03459af44d0" /><Relationship Type="http://schemas.openxmlformats.org/officeDocument/2006/relationships/slide" Target="/ppt/slides/slide5.xml" Id="R3dcf2c09d843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e00fa590e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2f2cea2724944" /><Relationship Type="http://schemas.openxmlformats.org/officeDocument/2006/relationships/theme" Target="/ppt/slideMasters/theme/theme1.xml" Id="R3d4a3d6155eb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22f2cea272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9bcf286b9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a2eda66b7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5d12bf3cb48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8951b94ca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5192a9b1e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VEFSN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VEFSN KOMMUNE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10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post@vefsn.kommune.no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www.vefsn.kommune.no/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844 824 122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