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0e19fbff1c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8ee5a2e55408c"/>
  </p:sldMasterIdLst>
  <p:sldIdLst>
    <p:sldId xmlns:r="http://schemas.openxmlformats.org/officeDocument/2006/relationships" id="256" r:id="R27f041c71e524fe1"/>
    <p:sldId xmlns:r="http://schemas.openxmlformats.org/officeDocument/2006/relationships" id="257" r:id="Ra067114c14bb44c9"/>
    <p:sldId xmlns:r="http://schemas.openxmlformats.org/officeDocument/2006/relationships" id="258" r:id="Rf59285796c4a4f18"/>
    <p:sldId xmlns:r="http://schemas.openxmlformats.org/officeDocument/2006/relationships" id="259" r:id="R58ce815a203e45d5"/>
    <p:sldId xmlns:r="http://schemas.openxmlformats.org/officeDocument/2006/relationships" id="260" r:id="R8c7fe9cef72c4d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8ee5a2e55408c" /><Relationship Type="http://schemas.openxmlformats.org/officeDocument/2006/relationships/slide" Target="/ppt/slides/slide1.xml" Id="R27f041c71e524fe1" /><Relationship Type="http://schemas.openxmlformats.org/officeDocument/2006/relationships/slide" Target="/ppt/slides/slide2.xml" Id="Ra067114c14bb44c9" /><Relationship Type="http://schemas.openxmlformats.org/officeDocument/2006/relationships/slide" Target="/ppt/slides/slide3.xml" Id="Rf59285796c4a4f18" /><Relationship Type="http://schemas.openxmlformats.org/officeDocument/2006/relationships/slide" Target="/ppt/slides/slide4.xml" Id="R58ce815a203e45d5" /><Relationship Type="http://schemas.openxmlformats.org/officeDocument/2006/relationships/slide" Target="/ppt/slides/slide5.xml" Id="R8c7fe9cef72c4d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92b5dc2fb41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242377a234e0c" /><Relationship Type="http://schemas.openxmlformats.org/officeDocument/2006/relationships/theme" Target="/ppt/slideMasters/theme/theme1.xml" Id="R9c542b7758f746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242377a23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d67e890e9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1fda0c04a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a9e42842d46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aade81098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f9cd47455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KOMMUNE ble etablert [år] og holder til i Korgen.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8646 Korgen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19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postmottak@hemnes.kommune.no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www.hemnes.kommune.no/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846 316 442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