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3ac962927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93494cdbc45ff"/>
  </p:sldMasterIdLst>
  <p:sldIdLst>
    <p:sldId xmlns:r="http://schemas.openxmlformats.org/officeDocument/2006/relationships" id="256" r:id="Rfecab5ccac1d4142"/>
    <p:sldId xmlns:r="http://schemas.openxmlformats.org/officeDocument/2006/relationships" id="257" r:id="R0b9a312c34d649ea"/>
    <p:sldId xmlns:r="http://schemas.openxmlformats.org/officeDocument/2006/relationships" id="258" r:id="R9bc87dcd1acc44ec"/>
    <p:sldId xmlns:r="http://schemas.openxmlformats.org/officeDocument/2006/relationships" id="259" r:id="R2a04af36ffc94e16"/>
    <p:sldId xmlns:r="http://schemas.openxmlformats.org/officeDocument/2006/relationships" id="260" r:id="R3d6f6e10e48145a0"/>
    <p:sldId xmlns:r="http://schemas.openxmlformats.org/officeDocument/2006/relationships" id="261" r:id="R8b80c80562ec4565"/>
    <p:sldId xmlns:r="http://schemas.openxmlformats.org/officeDocument/2006/relationships" id="262" r:id="Rc50e9a51372d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93494cdbc45ff" /><Relationship Type="http://schemas.openxmlformats.org/officeDocument/2006/relationships/slide" Target="/ppt/slides/slide1.xml" Id="Rfecab5ccac1d4142" /><Relationship Type="http://schemas.openxmlformats.org/officeDocument/2006/relationships/slide" Target="/ppt/slides/slide2.xml" Id="R0b9a312c34d649ea" /><Relationship Type="http://schemas.openxmlformats.org/officeDocument/2006/relationships/slide" Target="/ppt/slides/slide3.xml" Id="R9bc87dcd1acc44ec" /><Relationship Type="http://schemas.openxmlformats.org/officeDocument/2006/relationships/slide" Target="/ppt/slides/slide4.xml" Id="R2a04af36ffc94e16" /><Relationship Type="http://schemas.openxmlformats.org/officeDocument/2006/relationships/slide" Target="/ppt/slides/slide5.xml" Id="R3d6f6e10e48145a0" /><Relationship Type="http://schemas.openxmlformats.org/officeDocument/2006/relationships/slide" Target="/ppt/slides/slide6.xml" Id="R8b80c80562ec4565" /><Relationship Type="http://schemas.openxmlformats.org/officeDocument/2006/relationships/slide" Target="/ppt/slides/slide7.xml" Id="Rc50e9a51372d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c3cd75143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9c52cb7ec4ba0" /><Relationship Type="http://schemas.openxmlformats.org/officeDocument/2006/relationships/theme" Target="/ppt/slideMasters/theme/theme1.xml" Id="R9be9755903bb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9c52cb7ec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99b8577a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1c26ed48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08b28b34d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38069495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0f96b1ec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63f6d604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453bee749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KINSARVIK FRUKTUTSALG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KINSARVIK FRUKTUTSALG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47 163 371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TORLEIF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55325558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kinsarvik.no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