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42fc64796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66a75284945e1"/>
  </p:sldMasterIdLst>
  <p:sldIdLst>
    <p:sldId xmlns:r="http://schemas.openxmlformats.org/officeDocument/2006/relationships" id="256" r:id="Raeae6151e2c14dac"/>
    <p:sldId xmlns:r="http://schemas.openxmlformats.org/officeDocument/2006/relationships" id="257" r:id="R309e9cf4ed6644c0"/>
    <p:sldId xmlns:r="http://schemas.openxmlformats.org/officeDocument/2006/relationships" id="258" r:id="Ra3f680ce9aec45bd"/>
    <p:sldId xmlns:r="http://schemas.openxmlformats.org/officeDocument/2006/relationships" id="259" r:id="Rb0736a26e3834c20"/>
    <p:sldId xmlns:r="http://schemas.openxmlformats.org/officeDocument/2006/relationships" id="260" r:id="Rae41983cd340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66a75284945e1" /><Relationship Type="http://schemas.openxmlformats.org/officeDocument/2006/relationships/slide" Target="/ppt/slides/slide1.xml" Id="Raeae6151e2c14dac" /><Relationship Type="http://schemas.openxmlformats.org/officeDocument/2006/relationships/slide" Target="/ppt/slides/slide2.xml" Id="R309e9cf4ed6644c0" /><Relationship Type="http://schemas.openxmlformats.org/officeDocument/2006/relationships/slide" Target="/ppt/slides/slide3.xml" Id="Ra3f680ce9aec45bd" /><Relationship Type="http://schemas.openxmlformats.org/officeDocument/2006/relationships/slide" Target="/ppt/slides/slide4.xml" Id="Rb0736a26e3834c20" /><Relationship Type="http://schemas.openxmlformats.org/officeDocument/2006/relationships/slide" Target="/ppt/slides/slide5.xml" Id="Rae41983cd340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38c775203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bfff3c2e42ed" /><Relationship Type="http://schemas.openxmlformats.org/officeDocument/2006/relationships/theme" Target="/ppt/slideMasters/theme/theme1.xml" Id="R7528afecbb21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1bfff3c2e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b50afebb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cd7923e7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da7a1b98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deed6b0d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6973ae2b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KOMMUNE / SUORTTÁ SOUHKAN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KOMMUNE / SUORTTÁ SOUHKAN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10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postmottak@sortland.kommune.no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www.sortland.kommune.no/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847 737 492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