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7bb7192b9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f93f82daf644c8"/>
  </p:sldMasterIdLst>
  <p:sldIdLst>
    <p:sldId xmlns:r="http://schemas.openxmlformats.org/officeDocument/2006/relationships" id="256" r:id="Raebe757a3b6e46e6"/>
    <p:sldId xmlns:r="http://schemas.openxmlformats.org/officeDocument/2006/relationships" id="257" r:id="R3ae0248b1e57455e"/>
    <p:sldId xmlns:r="http://schemas.openxmlformats.org/officeDocument/2006/relationships" id="258" r:id="Rdb88c7864cff4b96"/>
    <p:sldId xmlns:r="http://schemas.openxmlformats.org/officeDocument/2006/relationships" id="259" r:id="Red4bec3012844966"/>
    <p:sldId xmlns:r="http://schemas.openxmlformats.org/officeDocument/2006/relationships" id="260" r:id="R75ab6577e82e495c"/>
    <p:sldId xmlns:r="http://schemas.openxmlformats.org/officeDocument/2006/relationships" id="261" r:id="R00e211185d9f4c8d"/>
    <p:sldId xmlns:r="http://schemas.openxmlformats.org/officeDocument/2006/relationships" id="262" r:id="Rd1373181723a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93f82daf644c8" /><Relationship Type="http://schemas.openxmlformats.org/officeDocument/2006/relationships/slide" Target="/ppt/slides/slide1.xml" Id="Raebe757a3b6e46e6" /><Relationship Type="http://schemas.openxmlformats.org/officeDocument/2006/relationships/slide" Target="/ppt/slides/slide2.xml" Id="R3ae0248b1e57455e" /><Relationship Type="http://schemas.openxmlformats.org/officeDocument/2006/relationships/slide" Target="/ppt/slides/slide3.xml" Id="Rdb88c7864cff4b96" /><Relationship Type="http://schemas.openxmlformats.org/officeDocument/2006/relationships/slide" Target="/ppt/slides/slide4.xml" Id="Red4bec3012844966" /><Relationship Type="http://schemas.openxmlformats.org/officeDocument/2006/relationships/slide" Target="/ppt/slides/slide5.xml" Id="R75ab6577e82e495c" /><Relationship Type="http://schemas.openxmlformats.org/officeDocument/2006/relationships/slide" Target="/ppt/slides/slide6.xml" Id="R00e211185d9f4c8d" /><Relationship Type="http://schemas.openxmlformats.org/officeDocument/2006/relationships/slide" Target="/ppt/slides/slide7.xml" Id="Rd1373181723a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0bc52ee7040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25a9b5e4a4f87" /><Relationship Type="http://schemas.openxmlformats.org/officeDocument/2006/relationships/theme" Target="/ppt/slideMasters/theme/theme1.xml" Id="R301290e513cd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25a9b5e4a4f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67f12fd97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45f6b78f442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381a6675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9f5e5ff964b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6448c31a64e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dd385404148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f14687437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SOLDI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SOLDI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46 184 611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12 754 185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9 928 079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11 856 265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26 611 383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JMJ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INVESTMENT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85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847 812 362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