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5eaa34a6c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826e10c4e485b"/>
  </p:sldMasterIdLst>
  <p:sldIdLst>
    <p:sldId xmlns:r="http://schemas.openxmlformats.org/officeDocument/2006/relationships" id="256" r:id="Rf8f68971a7fb4b21"/>
    <p:sldId xmlns:r="http://schemas.openxmlformats.org/officeDocument/2006/relationships" id="257" r:id="R067aa86fda3647f8"/>
    <p:sldId xmlns:r="http://schemas.openxmlformats.org/officeDocument/2006/relationships" id="258" r:id="R8f6d9a345a5d4223"/>
    <p:sldId xmlns:r="http://schemas.openxmlformats.org/officeDocument/2006/relationships" id="259" r:id="R299ca5f1b9f14e34"/>
    <p:sldId xmlns:r="http://schemas.openxmlformats.org/officeDocument/2006/relationships" id="260" r:id="R4f4f8711811c44fb"/>
    <p:sldId xmlns:r="http://schemas.openxmlformats.org/officeDocument/2006/relationships" id="261" r:id="R406d8d49f4f740ab"/>
    <p:sldId xmlns:r="http://schemas.openxmlformats.org/officeDocument/2006/relationships" id="262" r:id="R1a5f263fabaf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826e10c4e485b" /><Relationship Type="http://schemas.openxmlformats.org/officeDocument/2006/relationships/slide" Target="/ppt/slides/slide1.xml" Id="Rf8f68971a7fb4b21" /><Relationship Type="http://schemas.openxmlformats.org/officeDocument/2006/relationships/slide" Target="/ppt/slides/slide2.xml" Id="R067aa86fda3647f8" /><Relationship Type="http://schemas.openxmlformats.org/officeDocument/2006/relationships/slide" Target="/ppt/slides/slide3.xml" Id="R8f6d9a345a5d4223" /><Relationship Type="http://schemas.openxmlformats.org/officeDocument/2006/relationships/slide" Target="/ppt/slides/slide4.xml" Id="R299ca5f1b9f14e34" /><Relationship Type="http://schemas.openxmlformats.org/officeDocument/2006/relationships/slide" Target="/ppt/slides/slide5.xml" Id="R4f4f8711811c44fb" /><Relationship Type="http://schemas.openxmlformats.org/officeDocument/2006/relationships/slide" Target="/ppt/slides/slide6.xml" Id="R406d8d49f4f740ab" /><Relationship Type="http://schemas.openxmlformats.org/officeDocument/2006/relationships/slide" Target="/ppt/slides/slide7.xml" Id="R1a5f263fabaf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dc6c0a819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81b072ef04802" /><Relationship Type="http://schemas.openxmlformats.org/officeDocument/2006/relationships/theme" Target="/ppt/slideMasters/theme/theme1.xml" Id="R43611e25e08a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81b072ef0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1891770b0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e3664df15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755fa428e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7d38841c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ced5b5cb6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de9279fc148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e812b2720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331 927 958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164 896 529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393 037 877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