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80ace5fc7d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6bb8cbb2774230"/>
  </p:sldMasterIdLst>
  <p:sldIdLst>
    <p:sldId xmlns:r="http://schemas.openxmlformats.org/officeDocument/2006/relationships" id="256" r:id="R9585250bf9cd43d3"/>
    <p:sldId xmlns:r="http://schemas.openxmlformats.org/officeDocument/2006/relationships" id="257" r:id="Red1ebce1292b4771"/>
    <p:sldId xmlns:r="http://schemas.openxmlformats.org/officeDocument/2006/relationships" id="258" r:id="R806ea83e991e4f44"/>
    <p:sldId xmlns:r="http://schemas.openxmlformats.org/officeDocument/2006/relationships" id="259" r:id="R12850a8ca28c4038"/>
    <p:sldId xmlns:r="http://schemas.openxmlformats.org/officeDocument/2006/relationships" id="260" r:id="Rff7247f24ceb47b4"/>
    <p:sldId xmlns:r="http://schemas.openxmlformats.org/officeDocument/2006/relationships" id="261" r:id="Rb05b95b0fcb3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bb8cbb2774230" /><Relationship Type="http://schemas.openxmlformats.org/officeDocument/2006/relationships/slide" Target="/ppt/slides/slide1.xml" Id="R9585250bf9cd43d3" /><Relationship Type="http://schemas.openxmlformats.org/officeDocument/2006/relationships/slide" Target="/ppt/slides/slide2.xml" Id="Red1ebce1292b4771" /><Relationship Type="http://schemas.openxmlformats.org/officeDocument/2006/relationships/slide" Target="/ppt/slides/slide3.xml" Id="R806ea83e991e4f44" /><Relationship Type="http://schemas.openxmlformats.org/officeDocument/2006/relationships/slide" Target="/ppt/slides/slide4.xml" Id="R12850a8ca28c4038" /><Relationship Type="http://schemas.openxmlformats.org/officeDocument/2006/relationships/slide" Target="/ppt/slides/slide5.xml" Id="Rff7247f24ceb47b4" /><Relationship Type="http://schemas.openxmlformats.org/officeDocument/2006/relationships/slide" Target="/ppt/slides/slide6.xml" Id="Rb05b95b0fcb3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0fcd89854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55c136a514ac2" /><Relationship Type="http://schemas.openxmlformats.org/officeDocument/2006/relationships/theme" Target="/ppt/slideMasters/theme/theme1.xml" Id="Rea6599d0a80e40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55c136a514a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aedf833a04a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6716d0e37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27355844548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6ed954ef0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09c2e286d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0b0b4b01a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NESJESTRANDA SAMVIRKELAG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NESJESTRANDA SAMVIRKELAG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NESJESTRANDA SAMVIRKELAG ble etablert [år] og holder til i Skåla.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NESJESTRANDA SAMVIRKELAG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NESJESTRANDA SAMVIRKELAG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NESJESTRANDA SAMVIRKELAG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1 798 430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10 313 192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10 854 879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NESJESTRANDA SAMVIRKELAG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Nesjestranda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6456 Skåla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853 455 822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NESJESTRANDA SAMVIRKELAG</a:t>
            </a:r>
          </a:p>
        </p:txBody>
      </p:sp>
    </p:spTree>
  </p:cSld>
  <p:clrMapOvr>
    <a:masterClrMapping xmlns:a="http://schemas.openxmlformats.org/drawingml/2006/main"/>
  </p:clrMapOvr>
</p:sld>
</file>