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74904d0ac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52c5814c045ec"/>
  </p:sldMasterIdLst>
  <p:sldIdLst>
    <p:sldId xmlns:r="http://schemas.openxmlformats.org/officeDocument/2006/relationships" id="256" r:id="Rd607788bd9e9465c"/>
    <p:sldId xmlns:r="http://schemas.openxmlformats.org/officeDocument/2006/relationships" id="257" r:id="R5dfe5ce9e5c645a1"/>
    <p:sldId xmlns:r="http://schemas.openxmlformats.org/officeDocument/2006/relationships" id="258" r:id="R2817fdba9e72425c"/>
    <p:sldId xmlns:r="http://schemas.openxmlformats.org/officeDocument/2006/relationships" id="259" r:id="R43dc9ad0727e44ed"/>
    <p:sldId xmlns:r="http://schemas.openxmlformats.org/officeDocument/2006/relationships" id="260" r:id="R952fde11292c4944"/>
    <p:sldId xmlns:r="http://schemas.openxmlformats.org/officeDocument/2006/relationships" id="261" r:id="Rce19987ef9dd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52c5814c045ec" /><Relationship Type="http://schemas.openxmlformats.org/officeDocument/2006/relationships/slide" Target="/ppt/slides/slide1.xml" Id="Rd607788bd9e9465c" /><Relationship Type="http://schemas.openxmlformats.org/officeDocument/2006/relationships/slide" Target="/ppt/slides/slide2.xml" Id="R5dfe5ce9e5c645a1" /><Relationship Type="http://schemas.openxmlformats.org/officeDocument/2006/relationships/slide" Target="/ppt/slides/slide3.xml" Id="R2817fdba9e72425c" /><Relationship Type="http://schemas.openxmlformats.org/officeDocument/2006/relationships/slide" Target="/ppt/slides/slide4.xml" Id="R43dc9ad0727e44ed" /><Relationship Type="http://schemas.openxmlformats.org/officeDocument/2006/relationships/slide" Target="/ppt/slides/slide5.xml" Id="R952fde11292c4944" /><Relationship Type="http://schemas.openxmlformats.org/officeDocument/2006/relationships/slide" Target="/ppt/slides/slide6.xml" Id="Rce19987ef9dd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dc70e2940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8e8b4c784f4d" /><Relationship Type="http://schemas.openxmlformats.org/officeDocument/2006/relationships/theme" Target="/ppt/slideMasters/theme/theme1.xml" Id="R13c175134c54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38e8b4c78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4fb5507e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fb99dd6a5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8cd413e5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a161f12a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2ea7c690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4f4d60c1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SVATSUM SAMVIRKELAG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SVATSUM SAMVIRKELAG SA ble etablert [år] og holder til i Svatsum.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13 632 887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2657 Svatsum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90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joker.svatsum@ngbutikk.net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855 011 352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