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7187790c4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ee625c8924653"/>
  </p:sldMasterIdLst>
  <p:sldIdLst>
    <p:sldId xmlns:r="http://schemas.openxmlformats.org/officeDocument/2006/relationships" id="256" r:id="Ra7d79ec3bd584089"/>
    <p:sldId xmlns:r="http://schemas.openxmlformats.org/officeDocument/2006/relationships" id="257" r:id="Raf93c4781cca4be9"/>
    <p:sldId xmlns:r="http://schemas.openxmlformats.org/officeDocument/2006/relationships" id="258" r:id="Rd67df2f0fc444b4e"/>
    <p:sldId xmlns:r="http://schemas.openxmlformats.org/officeDocument/2006/relationships" id="259" r:id="R9b5b868fe5114be0"/>
    <p:sldId xmlns:r="http://schemas.openxmlformats.org/officeDocument/2006/relationships" id="260" r:id="Rdfe83bec1cf84d15"/>
    <p:sldId xmlns:r="http://schemas.openxmlformats.org/officeDocument/2006/relationships" id="261" r:id="Rf4b77e1359b6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ee625c8924653" /><Relationship Type="http://schemas.openxmlformats.org/officeDocument/2006/relationships/slide" Target="/ppt/slides/slide1.xml" Id="Ra7d79ec3bd584089" /><Relationship Type="http://schemas.openxmlformats.org/officeDocument/2006/relationships/slide" Target="/ppt/slides/slide2.xml" Id="Raf93c4781cca4be9" /><Relationship Type="http://schemas.openxmlformats.org/officeDocument/2006/relationships/slide" Target="/ppt/slides/slide3.xml" Id="Rd67df2f0fc444b4e" /><Relationship Type="http://schemas.openxmlformats.org/officeDocument/2006/relationships/slide" Target="/ppt/slides/slide4.xml" Id="R9b5b868fe5114be0" /><Relationship Type="http://schemas.openxmlformats.org/officeDocument/2006/relationships/slide" Target="/ppt/slides/slide5.xml" Id="Rdfe83bec1cf84d15" /><Relationship Type="http://schemas.openxmlformats.org/officeDocument/2006/relationships/slide" Target="/ppt/slides/slide6.xml" Id="Rf4b77e1359b6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c6a1e8ee2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73f2ae3044a13" /><Relationship Type="http://schemas.openxmlformats.org/officeDocument/2006/relationships/theme" Target="/ppt/slideMasters/theme/theme1.xml" Id="Ra4e306c0b4be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73f2ae304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2afcc9caf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6b28bafb0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2183890b4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4aef6cd02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7f94f834b4f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eddaa9eb3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STOR-OSLO PERSONELLSERVICE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STOR-OSLO PERSONELLSERVICE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−51 708 560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27 505 716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258 935 226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1 177 520 671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856 166 252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