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ef886525d442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99a51288f64b68"/>
  </p:sldMasterIdLst>
  <p:sldIdLst>
    <p:sldId xmlns:r="http://schemas.openxmlformats.org/officeDocument/2006/relationships" id="256" r:id="R8cf1b52792b64d8c"/>
    <p:sldId xmlns:r="http://schemas.openxmlformats.org/officeDocument/2006/relationships" id="257" r:id="R05d32b8c91eb416b"/>
    <p:sldId xmlns:r="http://schemas.openxmlformats.org/officeDocument/2006/relationships" id="258" r:id="Rdc3c25aa3a494209"/>
    <p:sldId xmlns:r="http://schemas.openxmlformats.org/officeDocument/2006/relationships" id="259" r:id="Rcedea8604ffe4c0b"/>
    <p:sldId xmlns:r="http://schemas.openxmlformats.org/officeDocument/2006/relationships" id="260" r:id="Rb280518a3bdc4c6a"/>
    <p:sldId xmlns:r="http://schemas.openxmlformats.org/officeDocument/2006/relationships" id="261" r:id="Rf6bc87823b4342b0"/>
    <p:sldId xmlns:r="http://schemas.openxmlformats.org/officeDocument/2006/relationships" id="262" r:id="Rdd25a381a1eb42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9a51288f64b68" /><Relationship Type="http://schemas.openxmlformats.org/officeDocument/2006/relationships/slide" Target="/ppt/slides/slide1.xml" Id="R8cf1b52792b64d8c" /><Relationship Type="http://schemas.openxmlformats.org/officeDocument/2006/relationships/slide" Target="/ppt/slides/slide2.xml" Id="R05d32b8c91eb416b" /><Relationship Type="http://schemas.openxmlformats.org/officeDocument/2006/relationships/slide" Target="/ppt/slides/slide3.xml" Id="Rdc3c25aa3a494209" /><Relationship Type="http://schemas.openxmlformats.org/officeDocument/2006/relationships/slide" Target="/ppt/slides/slide4.xml" Id="Rcedea8604ffe4c0b" /><Relationship Type="http://schemas.openxmlformats.org/officeDocument/2006/relationships/slide" Target="/ppt/slides/slide5.xml" Id="Rb280518a3bdc4c6a" /><Relationship Type="http://schemas.openxmlformats.org/officeDocument/2006/relationships/slide" Target="/ppt/slides/slide6.xml" Id="Rf6bc87823b4342b0" /><Relationship Type="http://schemas.openxmlformats.org/officeDocument/2006/relationships/slide" Target="/ppt/slides/slide7.xml" Id="Rdd25a381a1eb42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3346454bf4e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5acc0a5d9452a" /><Relationship Type="http://schemas.openxmlformats.org/officeDocument/2006/relationships/theme" Target="/ppt/slideMasters/theme/theme1.xml" Id="R71997fdc3994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e5acc0a5d945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793ce0989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e2cac032249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e7727f83044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b827fc5b8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4764cface46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b7e99d74e49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4eb14ec6c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 FINANS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−464 077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6 254 300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8 015 670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 KÅRE WINGE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Karetveien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856 910 792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