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41bda9ac5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fd0917c1746b7"/>
  </p:sldMasterIdLst>
  <p:sldIdLst>
    <p:sldId xmlns:r="http://schemas.openxmlformats.org/officeDocument/2006/relationships" id="256" r:id="R2492613a161f4f19"/>
    <p:sldId xmlns:r="http://schemas.openxmlformats.org/officeDocument/2006/relationships" id="257" r:id="Rd523ef575d754e53"/>
    <p:sldId xmlns:r="http://schemas.openxmlformats.org/officeDocument/2006/relationships" id="258" r:id="R1bbd178cf06b4a35"/>
    <p:sldId xmlns:r="http://schemas.openxmlformats.org/officeDocument/2006/relationships" id="259" r:id="Rf69a99809df0450f"/>
    <p:sldId xmlns:r="http://schemas.openxmlformats.org/officeDocument/2006/relationships" id="260" r:id="R4faf30d901bb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fd0917c1746b7" /><Relationship Type="http://schemas.openxmlformats.org/officeDocument/2006/relationships/slide" Target="/ppt/slides/slide1.xml" Id="R2492613a161f4f19" /><Relationship Type="http://schemas.openxmlformats.org/officeDocument/2006/relationships/slide" Target="/ppt/slides/slide2.xml" Id="Rd523ef575d754e53" /><Relationship Type="http://schemas.openxmlformats.org/officeDocument/2006/relationships/slide" Target="/ppt/slides/slide3.xml" Id="R1bbd178cf06b4a35" /><Relationship Type="http://schemas.openxmlformats.org/officeDocument/2006/relationships/slide" Target="/ppt/slides/slide4.xml" Id="Rf69a99809df0450f" /><Relationship Type="http://schemas.openxmlformats.org/officeDocument/2006/relationships/slide" Target="/ppt/slides/slide5.xml" Id="R4faf30d901bb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24e5fa3cd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9a28f984a45c0" /><Relationship Type="http://schemas.openxmlformats.org/officeDocument/2006/relationships/theme" Target="/ppt/slideMasters/theme/theme1.xml" Id="R5b0c155e2701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9a28f984a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492543455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5a870290d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027f4ce90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18f48e19a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4c663e68d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 KOMMUNE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77 60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859 223 672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