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d6a06cecb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3bef9276c4531"/>
  </p:sldMasterIdLst>
  <p:sldIdLst>
    <p:sldId xmlns:r="http://schemas.openxmlformats.org/officeDocument/2006/relationships" id="256" r:id="R38eae759e64d4c5d"/>
    <p:sldId xmlns:r="http://schemas.openxmlformats.org/officeDocument/2006/relationships" id="257" r:id="R3d4abe5d29e1445d"/>
    <p:sldId xmlns:r="http://schemas.openxmlformats.org/officeDocument/2006/relationships" id="258" r:id="Rfde172f10fa245b4"/>
    <p:sldId xmlns:r="http://schemas.openxmlformats.org/officeDocument/2006/relationships" id="259" r:id="R1acdd2eceddb4bda"/>
    <p:sldId xmlns:r="http://schemas.openxmlformats.org/officeDocument/2006/relationships" id="260" r:id="R13ee6e4c8be84544"/>
    <p:sldId xmlns:r="http://schemas.openxmlformats.org/officeDocument/2006/relationships" id="261" r:id="R757d05fcf4884447"/>
    <p:sldId xmlns:r="http://schemas.openxmlformats.org/officeDocument/2006/relationships" id="262" r:id="R6a2050f074c1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3bef9276c4531" /><Relationship Type="http://schemas.openxmlformats.org/officeDocument/2006/relationships/slide" Target="/ppt/slides/slide1.xml" Id="R38eae759e64d4c5d" /><Relationship Type="http://schemas.openxmlformats.org/officeDocument/2006/relationships/slide" Target="/ppt/slides/slide2.xml" Id="R3d4abe5d29e1445d" /><Relationship Type="http://schemas.openxmlformats.org/officeDocument/2006/relationships/slide" Target="/ppt/slides/slide3.xml" Id="Rfde172f10fa245b4" /><Relationship Type="http://schemas.openxmlformats.org/officeDocument/2006/relationships/slide" Target="/ppt/slides/slide4.xml" Id="R1acdd2eceddb4bda" /><Relationship Type="http://schemas.openxmlformats.org/officeDocument/2006/relationships/slide" Target="/ppt/slides/slide5.xml" Id="R13ee6e4c8be84544" /><Relationship Type="http://schemas.openxmlformats.org/officeDocument/2006/relationships/slide" Target="/ppt/slides/slide6.xml" Id="R757d05fcf4884447" /><Relationship Type="http://schemas.openxmlformats.org/officeDocument/2006/relationships/slide" Target="/ppt/slides/slide7.xml" Id="R6a2050f074c1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e3776cd7a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af8b1fa14614" /><Relationship Type="http://schemas.openxmlformats.org/officeDocument/2006/relationships/theme" Target="/ppt/slideMasters/theme/theme1.xml" Id="R3be547cceae1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4af8b1fa1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b5eb46fe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d7a42d0e0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3f21cad94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0d4f3e93b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77ac1a162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eeea215c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2d9350f4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TVERRÅGA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TVERRÅGA EIENDOM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861 841 502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