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b61e833e324e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b2f175cb2e4e72"/>
  </p:sldMasterIdLst>
  <p:sldIdLst>
    <p:sldId xmlns:r="http://schemas.openxmlformats.org/officeDocument/2006/relationships" id="256" r:id="Rec0599ffc103485d"/>
    <p:sldId xmlns:r="http://schemas.openxmlformats.org/officeDocument/2006/relationships" id="257" r:id="R5445e4cd3a034a1d"/>
    <p:sldId xmlns:r="http://schemas.openxmlformats.org/officeDocument/2006/relationships" id="258" r:id="R84ef7df499954920"/>
    <p:sldId xmlns:r="http://schemas.openxmlformats.org/officeDocument/2006/relationships" id="259" r:id="Rda49dfbb95ac4822"/>
    <p:sldId xmlns:r="http://schemas.openxmlformats.org/officeDocument/2006/relationships" id="260" r:id="R9b582604728542b0"/>
    <p:sldId xmlns:r="http://schemas.openxmlformats.org/officeDocument/2006/relationships" id="261" r:id="Rd65f6f459af74f24"/>
    <p:sldId xmlns:r="http://schemas.openxmlformats.org/officeDocument/2006/relationships" id="262" r:id="Rb831058001c444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b2f175cb2e4e72" /><Relationship Type="http://schemas.openxmlformats.org/officeDocument/2006/relationships/slide" Target="/ppt/slides/slide1.xml" Id="Rec0599ffc103485d" /><Relationship Type="http://schemas.openxmlformats.org/officeDocument/2006/relationships/slide" Target="/ppt/slides/slide2.xml" Id="R5445e4cd3a034a1d" /><Relationship Type="http://schemas.openxmlformats.org/officeDocument/2006/relationships/slide" Target="/ppt/slides/slide3.xml" Id="R84ef7df499954920" /><Relationship Type="http://schemas.openxmlformats.org/officeDocument/2006/relationships/slide" Target="/ppt/slides/slide4.xml" Id="Rda49dfbb95ac4822" /><Relationship Type="http://schemas.openxmlformats.org/officeDocument/2006/relationships/slide" Target="/ppt/slides/slide5.xml" Id="R9b582604728542b0" /><Relationship Type="http://schemas.openxmlformats.org/officeDocument/2006/relationships/slide" Target="/ppt/slides/slide6.xml" Id="Rd65f6f459af74f24" /><Relationship Type="http://schemas.openxmlformats.org/officeDocument/2006/relationships/slide" Target="/ppt/slides/slide7.xml" Id="Rb831058001c444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b29588f0b349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50d8b2d404066" /><Relationship Type="http://schemas.openxmlformats.org/officeDocument/2006/relationships/theme" Target="/ppt/slideMasters/theme/theme1.xml" Id="R408580d7f3804c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250d8b2d4040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9961d869f43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8919f9d0c4d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ceb01d03f42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5bd7f6f3049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1074fc2bd4f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8ae8abda8d4d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36a74f36049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TVERRÅGA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TVERRÅGA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TVERRÅGA EIENDOM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TVERRÅGA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TVERRÅGA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TVERRÅGA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519 215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344 484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867 891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7 236 055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7 511 273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TVERRÅGA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TVERRÅGA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Øyjordsveien 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8616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16 77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861 841 502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TVERRÅGA EIENDOM AS</a:t>
            </a:r>
          </a:p>
        </p:txBody>
      </p:sp>
    </p:spTree>
  </p:cSld>
  <p:clrMapOvr>
    <a:masterClrMapping xmlns:a="http://schemas.openxmlformats.org/drawingml/2006/main"/>
  </p:clrMapOvr>
</p:sld>
</file>