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3df1ce48d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fc793a11a4475b"/>
  </p:sldMasterIdLst>
  <p:sldIdLst>
    <p:sldId xmlns:r="http://schemas.openxmlformats.org/officeDocument/2006/relationships" id="256" r:id="R242a9eaee1c940e6"/>
    <p:sldId xmlns:r="http://schemas.openxmlformats.org/officeDocument/2006/relationships" id="257" r:id="R45b4497263414abb"/>
    <p:sldId xmlns:r="http://schemas.openxmlformats.org/officeDocument/2006/relationships" id="258" r:id="R9265eb66b4124543"/>
    <p:sldId xmlns:r="http://schemas.openxmlformats.org/officeDocument/2006/relationships" id="259" r:id="R531e802370e349fe"/>
    <p:sldId xmlns:r="http://schemas.openxmlformats.org/officeDocument/2006/relationships" id="260" r:id="R350f843a5a4e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c793a11a4475b" /><Relationship Type="http://schemas.openxmlformats.org/officeDocument/2006/relationships/slide" Target="/ppt/slides/slide1.xml" Id="R242a9eaee1c940e6" /><Relationship Type="http://schemas.openxmlformats.org/officeDocument/2006/relationships/slide" Target="/ppt/slides/slide2.xml" Id="R45b4497263414abb" /><Relationship Type="http://schemas.openxmlformats.org/officeDocument/2006/relationships/slide" Target="/ppt/slides/slide3.xml" Id="R9265eb66b4124543" /><Relationship Type="http://schemas.openxmlformats.org/officeDocument/2006/relationships/slide" Target="/ppt/slides/slide4.xml" Id="R531e802370e349fe" /><Relationship Type="http://schemas.openxmlformats.org/officeDocument/2006/relationships/slide" Target="/ppt/slides/slide5.xml" Id="R350f843a5a4e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4d15608d8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f8cc2c3984785" /><Relationship Type="http://schemas.openxmlformats.org/officeDocument/2006/relationships/theme" Target="/ppt/slideMasters/theme/theme1.xml" Id="R6de0a9439032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f8cc2c398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c3241236c49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162e53dd74d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27ebf1eb7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222c9dfeb40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e8254667f41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 KOMMUNE ble etablert [år] og holder til i Ramberg.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Flakstadveien 371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8380 Ramberg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 05 22 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www.flakstad.kommune.no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863 320 852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FLAKSTAD KOMMUNE</a:t>
            </a:r>
          </a:p>
        </p:txBody>
      </p:sp>
    </p:spTree>
  </p:cSld>
  <p:clrMapOvr>
    <a:masterClrMapping xmlns:a="http://schemas.openxmlformats.org/drawingml/2006/main"/>
  </p:clrMapOvr>
</p:sld>
</file>