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ea44b2364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db6bb41bc4241"/>
  </p:sldMasterIdLst>
  <p:sldIdLst>
    <p:sldId xmlns:r="http://schemas.openxmlformats.org/officeDocument/2006/relationships" id="256" r:id="Rb2e0af12a2774066"/>
    <p:sldId xmlns:r="http://schemas.openxmlformats.org/officeDocument/2006/relationships" id="257" r:id="Rbcc0c84c2e93474c"/>
    <p:sldId xmlns:r="http://schemas.openxmlformats.org/officeDocument/2006/relationships" id="258" r:id="Rc361762fa6f1460e"/>
    <p:sldId xmlns:r="http://schemas.openxmlformats.org/officeDocument/2006/relationships" id="259" r:id="R8cfc9f5127a74fb1"/>
    <p:sldId xmlns:r="http://schemas.openxmlformats.org/officeDocument/2006/relationships" id="260" r:id="Rdfc3727689724a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db6bb41bc4241" /><Relationship Type="http://schemas.openxmlformats.org/officeDocument/2006/relationships/slide" Target="/ppt/slides/slide1.xml" Id="Rb2e0af12a2774066" /><Relationship Type="http://schemas.openxmlformats.org/officeDocument/2006/relationships/slide" Target="/ppt/slides/slide2.xml" Id="Rbcc0c84c2e93474c" /><Relationship Type="http://schemas.openxmlformats.org/officeDocument/2006/relationships/slide" Target="/ppt/slides/slide3.xml" Id="Rc361762fa6f1460e" /><Relationship Type="http://schemas.openxmlformats.org/officeDocument/2006/relationships/slide" Target="/ppt/slides/slide4.xml" Id="R8cfc9f5127a74fb1" /><Relationship Type="http://schemas.openxmlformats.org/officeDocument/2006/relationships/slide" Target="/ppt/slides/slide5.xml" Id="Rdfc3727689724a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f163b09c7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ed551c9ec40a4" /><Relationship Type="http://schemas.openxmlformats.org/officeDocument/2006/relationships/theme" Target="/ppt/slideMasters/theme/theme1.xml" Id="Re660f68d6ec7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ed551c9ec40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379fe85df46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d0d872b93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bd547234a4c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412e74f19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59b540c5e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RØDE KORS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RØDE KORS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05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dokumentasjonssenteret@rodekors.no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864 139 442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