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04a23f0962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14bfd347345cd"/>
  </p:sldMasterIdLst>
  <p:sldIdLst>
    <p:sldId xmlns:r="http://schemas.openxmlformats.org/officeDocument/2006/relationships" id="256" r:id="R143d19b8198f4439"/>
    <p:sldId xmlns:r="http://schemas.openxmlformats.org/officeDocument/2006/relationships" id="257" r:id="R49226bc9e6bf4600"/>
    <p:sldId xmlns:r="http://schemas.openxmlformats.org/officeDocument/2006/relationships" id="258" r:id="R4dec5a732c504575"/>
    <p:sldId xmlns:r="http://schemas.openxmlformats.org/officeDocument/2006/relationships" id="259" r:id="R5733c61c20b4414e"/>
    <p:sldId xmlns:r="http://schemas.openxmlformats.org/officeDocument/2006/relationships" id="260" r:id="Reaa67f70e75f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14bfd347345cd" /><Relationship Type="http://schemas.openxmlformats.org/officeDocument/2006/relationships/slide" Target="/ppt/slides/slide1.xml" Id="R143d19b8198f4439" /><Relationship Type="http://schemas.openxmlformats.org/officeDocument/2006/relationships/slide" Target="/ppt/slides/slide2.xml" Id="R49226bc9e6bf4600" /><Relationship Type="http://schemas.openxmlformats.org/officeDocument/2006/relationships/slide" Target="/ppt/slides/slide3.xml" Id="R4dec5a732c504575" /><Relationship Type="http://schemas.openxmlformats.org/officeDocument/2006/relationships/slide" Target="/ppt/slides/slide4.xml" Id="R5733c61c20b4414e" /><Relationship Type="http://schemas.openxmlformats.org/officeDocument/2006/relationships/slide" Target="/ppt/slides/slide5.xml" Id="Reaa67f70e75f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402ff249a46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ef0d8151d4d12" /><Relationship Type="http://schemas.openxmlformats.org/officeDocument/2006/relationships/theme" Target="/ppt/slideMasters/theme/theme1.xml" Id="R23f1ccdf8b64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ef0d8151d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da7e34b7e4f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fb82bd76d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3219fc6fa4b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3c67c89e841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9d973e2904f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OSTERØY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OSTERØY KOMMUNE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Geitaryggen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19 21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post@osteroy.kommune.no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www.osteroy.kommune.no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864 338 712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OSTERØY KOMMUNE</a:t>
            </a:r>
          </a:p>
        </p:txBody>
      </p:sp>
    </p:spTree>
  </p:cSld>
  <p:clrMapOvr>
    <a:masterClrMapping xmlns:a="http://schemas.openxmlformats.org/drawingml/2006/main"/>
  </p:clrMapOvr>
</p:sld>
</file>