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1c4b1a0e3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86477382c463e"/>
  </p:sldMasterIdLst>
  <p:sldIdLst>
    <p:sldId xmlns:r="http://schemas.openxmlformats.org/officeDocument/2006/relationships" id="256" r:id="Rf36eaac57ce44de2"/>
    <p:sldId xmlns:r="http://schemas.openxmlformats.org/officeDocument/2006/relationships" id="257" r:id="R0a2ffd0365464c79"/>
    <p:sldId xmlns:r="http://schemas.openxmlformats.org/officeDocument/2006/relationships" id="258" r:id="Ra045e1001d064e58"/>
    <p:sldId xmlns:r="http://schemas.openxmlformats.org/officeDocument/2006/relationships" id="259" r:id="R8c0f56925f9e4c87"/>
    <p:sldId xmlns:r="http://schemas.openxmlformats.org/officeDocument/2006/relationships" id="260" r:id="Rdf654877b630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86477382c463e" /><Relationship Type="http://schemas.openxmlformats.org/officeDocument/2006/relationships/slide" Target="/ppt/slides/slide1.xml" Id="Rf36eaac57ce44de2" /><Relationship Type="http://schemas.openxmlformats.org/officeDocument/2006/relationships/slide" Target="/ppt/slides/slide2.xml" Id="R0a2ffd0365464c79" /><Relationship Type="http://schemas.openxmlformats.org/officeDocument/2006/relationships/slide" Target="/ppt/slides/slide3.xml" Id="Ra045e1001d064e58" /><Relationship Type="http://schemas.openxmlformats.org/officeDocument/2006/relationships/slide" Target="/ppt/slides/slide4.xml" Id="R8c0f56925f9e4c87" /><Relationship Type="http://schemas.openxmlformats.org/officeDocument/2006/relationships/slide" Target="/ppt/slides/slide5.xml" Id="Rdf654877b630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4dc3529bd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e4d5fef140c6" /><Relationship Type="http://schemas.openxmlformats.org/officeDocument/2006/relationships/theme" Target="/ppt/slideMasters/theme/theme1.xml" Id="R89c529041583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be4d5fef1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60691f5f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32c18491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af4b9a9d4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ba4e5c59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d8003b83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KOMMUNE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