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a31d51053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1ef1c7bb54a86"/>
  </p:sldMasterIdLst>
  <p:sldIdLst>
    <p:sldId xmlns:r="http://schemas.openxmlformats.org/officeDocument/2006/relationships" id="256" r:id="R03eaf21835fc4e4a"/>
    <p:sldId xmlns:r="http://schemas.openxmlformats.org/officeDocument/2006/relationships" id="257" r:id="Ra71983c6135a4e39"/>
    <p:sldId xmlns:r="http://schemas.openxmlformats.org/officeDocument/2006/relationships" id="258" r:id="Re20b4e73f96548ca"/>
    <p:sldId xmlns:r="http://schemas.openxmlformats.org/officeDocument/2006/relationships" id="259" r:id="R3cb7d1902fb84788"/>
    <p:sldId xmlns:r="http://schemas.openxmlformats.org/officeDocument/2006/relationships" id="260" r:id="R8fe970a36d7a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ef1c7bb54a86" /><Relationship Type="http://schemas.openxmlformats.org/officeDocument/2006/relationships/slide" Target="/ppt/slides/slide1.xml" Id="R03eaf21835fc4e4a" /><Relationship Type="http://schemas.openxmlformats.org/officeDocument/2006/relationships/slide" Target="/ppt/slides/slide2.xml" Id="Ra71983c6135a4e39" /><Relationship Type="http://schemas.openxmlformats.org/officeDocument/2006/relationships/slide" Target="/ppt/slides/slide3.xml" Id="Re20b4e73f96548ca" /><Relationship Type="http://schemas.openxmlformats.org/officeDocument/2006/relationships/slide" Target="/ppt/slides/slide4.xml" Id="R3cb7d1902fb84788" /><Relationship Type="http://schemas.openxmlformats.org/officeDocument/2006/relationships/slide" Target="/ppt/slides/slide5.xml" Id="R8fe970a36d7a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010230a85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549fd68f497d" /><Relationship Type="http://schemas.openxmlformats.org/officeDocument/2006/relationships/theme" Target="/ppt/slideMasters/theme/theme1.xml" Id="Rebe26d7261a5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f549fd68f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65738f55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1efa3be5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17d322dd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5beab68a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7ee2d610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