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e28300f5d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106aadeb04a90"/>
  </p:sldMasterIdLst>
  <p:sldIdLst>
    <p:sldId xmlns:r="http://schemas.openxmlformats.org/officeDocument/2006/relationships" id="256" r:id="R75e815c9afcf4924"/>
    <p:sldId xmlns:r="http://schemas.openxmlformats.org/officeDocument/2006/relationships" id="257" r:id="R1e0c387702764cd7"/>
    <p:sldId xmlns:r="http://schemas.openxmlformats.org/officeDocument/2006/relationships" id="258" r:id="R4a79312d4f5f4e43"/>
    <p:sldId xmlns:r="http://schemas.openxmlformats.org/officeDocument/2006/relationships" id="259" r:id="R87a9fbb146a54882"/>
    <p:sldId xmlns:r="http://schemas.openxmlformats.org/officeDocument/2006/relationships" id="260" r:id="R8e35041113c9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106aadeb04a90" /><Relationship Type="http://schemas.openxmlformats.org/officeDocument/2006/relationships/slide" Target="/ppt/slides/slide1.xml" Id="R75e815c9afcf4924" /><Relationship Type="http://schemas.openxmlformats.org/officeDocument/2006/relationships/slide" Target="/ppt/slides/slide2.xml" Id="R1e0c387702764cd7" /><Relationship Type="http://schemas.openxmlformats.org/officeDocument/2006/relationships/slide" Target="/ppt/slides/slide3.xml" Id="R4a79312d4f5f4e43" /><Relationship Type="http://schemas.openxmlformats.org/officeDocument/2006/relationships/slide" Target="/ppt/slides/slide4.xml" Id="R87a9fbb146a54882" /><Relationship Type="http://schemas.openxmlformats.org/officeDocument/2006/relationships/slide" Target="/ppt/slides/slide5.xml" Id="R8e35041113c9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fa85c50d8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d0417f9724790" /><Relationship Type="http://schemas.openxmlformats.org/officeDocument/2006/relationships/theme" Target="/ppt/slideMasters/theme/theme1.xml" Id="R76495f9e2388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d0417f972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76bed29a2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f3e84a591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bfe93ccb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fa1a9a3c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5cade7aa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