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7e708d67e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6ca7037814567"/>
  </p:sldMasterIdLst>
  <p:sldIdLst>
    <p:sldId xmlns:r="http://schemas.openxmlformats.org/officeDocument/2006/relationships" id="256" r:id="R1b6b21d871844f35"/>
    <p:sldId xmlns:r="http://schemas.openxmlformats.org/officeDocument/2006/relationships" id="257" r:id="R04a94e2858194949"/>
    <p:sldId xmlns:r="http://schemas.openxmlformats.org/officeDocument/2006/relationships" id="258" r:id="R054bb52f13664da4"/>
    <p:sldId xmlns:r="http://schemas.openxmlformats.org/officeDocument/2006/relationships" id="259" r:id="R07d20336fc4b4dc6"/>
    <p:sldId xmlns:r="http://schemas.openxmlformats.org/officeDocument/2006/relationships" id="260" r:id="R7880e98d5953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6ca7037814567" /><Relationship Type="http://schemas.openxmlformats.org/officeDocument/2006/relationships/slide" Target="/ppt/slides/slide1.xml" Id="R1b6b21d871844f35" /><Relationship Type="http://schemas.openxmlformats.org/officeDocument/2006/relationships/slide" Target="/ppt/slides/slide2.xml" Id="R04a94e2858194949" /><Relationship Type="http://schemas.openxmlformats.org/officeDocument/2006/relationships/slide" Target="/ppt/slides/slide3.xml" Id="R054bb52f13664da4" /><Relationship Type="http://schemas.openxmlformats.org/officeDocument/2006/relationships/slide" Target="/ppt/slides/slide4.xml" Id="R07d20336fc4b4dc6" /><Relationship Type="http://schemas.openxmlformats.org/officeDocument/2006/relationships/slide" Target="/ppt/slides/slide5.xml" Id="R7880e98d5953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9e039d039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f240e61e4d47" /><Relationship Type="http://schemas.openxmlformats.org/officeDocument/2006/relationships/theme" Target="/ppt/slideMasters/theme/theme1.xml" Id="Rf6a6456efa23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1f240e61e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8a2c3add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e8ed5436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5bdc9efc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e35c2894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3f04911c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ÅMLI KOMMUNE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