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030fe455a040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fa9148a3e8431d"/>
  </p:sldMasterIdLst>
  <p:sldIdLst>
    <p:sldId xmlns:r="http://schemas.openxmlformats.org/officeDocument/2006/relationships" id="256" r:id="R9281474a66f241d4"/>
    <p:sldId xmlns:r="http://schemas.openxmlformats.org/officeDocument/2006/relationships" id="257" r:id="R7491d4ba93844614"/>
    <p:sldId xmlns:r="http://schemas.openxmlformats.org/officeDocument/2006/relationships" id="258" r:id="Rf8df1b6de5904ae5"/>
    <p:sldId xmlns:r="http://schemas.openxmlformats.org/officeDocument/2006/relationships" id="259" r:id="R930e6fdbd56b447b"/>
    <p:sldId xmlns:r="http://schemas.openxmlformats.org/officeDocument/2006/relationships" id="260" r:id="R8865f517edd64e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fa9148a3e8431d" /><Relationship Type="http://schemas.openxmlformats.org/officeDocument/2006/relationships/slide" Target="/ppt/slides/slide1.xml" Id="R9281474a66f241d4" /><Relationship Type="http://schemas.openxmlformats.org/officeDocument/2006/relationships/slide" Target="/ppt/slides/slide2.xml" Id="R7491d4ba93844614" /><Relationship Type="http://schemas.openxmlformats.org/officeDocument/2006/relationships/slide" Target="/ppt/slides/slide3.xml" Id="Rf8df1b6de5904ae5" /><Relationship Type="http://schemas.openxmlformats.org/officeDocument/2006/relationships/slide" Target="/ppt/slides/slide4.xml" Id="R930e6fdbd56b447b" /><Relationship Type="http://schemas.openxmlformats.org/officeDocument/2006/relationships/slide" Target="/ppt/slides/slide5.xml" Id="R8865f517edd64e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80613401b747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f5963d2af470e" /><Relationship Type="http://schemas.openxmlformats.org/officeDocument/2006/relationships/theme" Target="/ppt/slideMasters/theme/theme1.xml" Id="R70870d4d35c047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af5963d2af47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76bc178c34f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447dd381b47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c39a01f3c44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cedabbb1d4f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9d1a697a942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SVEIO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SVEIO KOMMUNE ble etablert [år] og holder til i Sveio.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Sveiogata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5550 Sveio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 74 80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postmottak@sveio.kommune.no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www.sveio.kommune.no/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864 967 272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SVEIO KOMMUNE</a:t>
            </a:r>
          </a:p>
        </p:txBody>
      </p:sp>
    </p:spTree>
  </p:cSld>
  <p:clrMapOvr>
    <a:masterClrMapping xmlns:a="http://schemas.openxmlformats.org/drawingml/2006/main"/>
  </p:clrMapOvr>
</p:sld>
</file>