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ed966945e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a6ad814ef4670"/>
  </p:sldMasterIdLst>
  <p:sldIdLst>
    <p:sldId xmlns:r="http://schemas.openxmlformats.org/officeDocument/2006/relationships" id="256" r:id="Ra5dc62df228f4f37"/>
    <p:sldId xmlns:r="http://schemas.openxmlformats.org/officeDocument/2006/relationships" id="257" r:id="R0c5fac9dda8d4b0a"/>
    <p:sldId xmlns:r="http://schemas.openxmlformats.org/officeDocument/2006/relationships" id="258" r:id="Rb0b7c283f7c042d3"/>
    <p:sldId xmlns:r="http://schemas.openxmlformats.org/officeDocument/2006/relationships" id="259" r:id="R3da897f2a25046e3"/>
    <p:sldId xmlns:r="http://schemas.openxmlformats.org/officeDocument/2006/relationships" id="260" r:id="Re75ce8b1a816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a6ad814ef4670" /><Relationship Type="http://schemas.openxmlformats.org/officeDocument/2006/relationships/slide" Target="/ppt/slides/slide1.xml" Id="Ra5dc62df228f4f37" /><Relationship Type="http://schemas.openxmlformats.org/officeDocument/2006/relationships/slide" Target="/ppt/slides/slide2.xml" Id="R0c5fac9dda8d4b0a" /><Relationship Type="http://schemas.openxmlformats.org/officeDocument/2006/relationships/slide" Target="/ppt/slides/slide3.xml" Id="Rb0b7c283f7c042d3" /><Relationship Type="http://schemas.openxmlformats.org/officeDocument/2006/relationships/slide" Target="/ppt/slides/slide4.xml" Id="R3da897f2a25046e3" /><Relationship Type="http://schemas.openxmlformats.org/officeDocument/2006/relationships/slide" Target="/ppt/slides/slide5.xml" Id="Re75ce8b1a816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6110a3931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046860be94fdb" /><Relationship Type="http://schemas.openxmlformats.org/officeDocument/2006/relationships/theme" Target="/ppt/slideMasters/theme/theme1.xml" Id="Re51b24cab9ae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046860be9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8d9b80f8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7ce47d0f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ad2f4a88f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bbb530cc0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3dd8c5f8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