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a2db06881046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779ac687a44e33"/>
  </p:sldMasterIdLst>
  <p:sldIdLst>
    <p:sldId xmlns:r="http://schemas.openxmlformats.org/officeDocument/2006/relationships" id="256" r:id="Rebd42cd962444dbc"/>
    <p:sldId xmlns:r="http://schemas.openxmlformats.org/officeDocument/2006/relationships" id="257" r:id="R2cd25f8eb49440e3"/>
    <p:sldId xmlns:r="http://schemas.openxmlformats.org/officeDocument/2006/relationships" id="258" r:id="R661078cebf2a4eb2"/>
    <p:sldId xmlns:r="http://schemas.openxmlformats.org/officeDocument/2006/relationships" id="259" r:id="R130cac7e40e04057"/>
    <p:sldId xmlns:r="http://schemas.openxmlformats.org/officeDocument/2006/relationships" id="260" r:id="R0c6719b51d9a4d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79ac687a44e33" /><Relationship Type="http://schemas.openxmlformats.org/officeDocument/2006/relationships/slide" Target="/ppt/slides/slide1.xml" Id="Rebd42cd962444dbc" /><Relationship Type="http://schemas.openxmlformats.org/officeDocument/2006/relationships/slide" Target="/ppt/slides/slide2.xml" Id="R2cd25f8eb49440e3" /><Relationship Type="http://schemas.openxmlformats.org/officeDocument/2006/relationships/slide" Target="/ppt/slides/slide3.xml" Id="R661078cebf2a4eb2" /><Relationship Type="http://schemas.openxmlformats.org/officeDocument/2006/relationships/slide" Target="/ppt/slides/slide4.xml" Id="R130cac7e40e04057" /><Relationship Type="http://schemas.openxmlformats.org/officeDocument/2006/relationships/slide" Target="/ppt/slides/slide5.xml" Id="R0c6719b51d9a4d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4a65b0af6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c2e92e9a1458f" /><Relationship Type="http://schemas.openxmlformats.org/officeDocument/2006/relationships/theme" Target="/ppt/slideMasters/theme/theme1.xml" Id="Ree5d004a014a49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1c2e92e9a145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883e3620946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0d17b6b3943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b4a46011a4b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b1b6fd61146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85fd6e4424a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 KOMMUNE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postmottak@hjelmeland.kommune.no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www.hjelmeland.kommune.no/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864 979 092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