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65ac6be80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14c401e364269"/>
  </p:sldMasterIdLst>
  <p:sldIdLst>
    <p:sldId xmlns:r="http://schemas.openxmlformats.org/officeDocument/2006/relationships" id="256" r:id="R527013fbd2b9438f"/>
    <p:sldId xmlns:r="http://schemas.openxmlformats.org/officeDocument/2006/relationships" id="257" r:id="R1b04a513d2174c03"/>
    <p:sldId xmlns:r="http://schemas.openxmlformats.org/officeDocument/2006/relationships" id="258" r:id="Rc52552412bc34274"/>
    <p:sldId xmlns:r="http://schemas.openxmlformats.org/officeDocument/2006/relationships" id="259" r:id="Rc4a5f44dfe4e4317"/>
    <p:sldId xmlns:r="http://schemas.openxmlformats.org/officeDocument/2006/relationships" id="260" r:id="R169688635c60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14c401e364269" /><Relationship Type="http://schemas.openxmlformats.org/officeDocument/2006/relationships/slide" Target="/ppt/slides/slide1.xml" Id="R527013fbd2b9438f" /><Relationship Type="http://schemas.openxmlformats.org/officeDocument/2006/relationships/slide" Target="/ppt/slides/slide2.xml" Id="R1b04a513d2174c03" /><Relationship Type="http://schemas.openxmlformats.org/officeDocument/2006/relationships/slide" Target="/ppt/slides/slide3.xml" Id="Rc52552412bc34274" /><Relationship Type="http://schemas.openxmlformats.org/officeDocument/2006/relationships/slide" Target="/ppt/slides/slide4.xml" Id="Rc4a5f44dfe4e4317" /><Relationship Type="http://schemas.openxmlformats.org/officeDocument/2006/relationships/slide" Target="/ppt/slides/slide5.xml" Id="R169688635c60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d615d5e71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7092ad2142e2" /><Relationship Type="http://schemas.openxmlformats.org/officeDocument/2006/relationships/theme" Target="/ppt/slideMasters/theme/theme1.xml" Id="Rc90d9b1b2199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a7092ad21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b2e04cf2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f49e88f9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3b09494f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675cfd1e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01e7aeaa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KOMMUNE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