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af24b28ad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63894436147ab"/>
  </p:sldMasterIdLst>
  <p:sldIdLst>
    <p:sldId xmlns:r="http://schemas.openxmlformats.org/officeDocument/2006/relationships" id="256" r:id="Re00a36383b784216"/>
    <p:sldId xmlns:r="http://schemas.openxmlformats.org/officeDocument/2006/relationships" id="257" r:id="Rc1a72cd7a0dd44ba"/>
    <p:sldId xmlns:r="http://schemas.openxmlformats.org/officeDocument/2006/relationships" id="258" r:id="R371a6f53f4864a2d"/>
    <p:sldId xmlns:r="http://schemas.openxmlformats.org/officeDocument/2006/relationships" id="259" r:id="Re4d708065f6543c2"/>
    <p:sldId xmlns:r="http://schemas.openxmlformats.org/officeDocument/2006/relationships" id="260" r:id="Rc1091907dfea4bf4"/>
    <p:sldId xmlns:r="http://schemas.openxmlformats.org/officeDocument/2006/relationships" id="261" r:id="R3f0dd261b49d4d68"/>
    <p:sldId xmlns:r="http://schemas.openxmlformats.org/officeDocument/2006/relationships" id="262" r:id="Rdf44253bce00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63894436147ab" /><Relationship Type="http://schemas.openxmlformats.org/officeDocument/2006/relationships/slide" Target="/ppt/slides/slide1.xml" Id="Re00a36383b784216" /><Relationship Type="http://schemas.openxmlformats.org/officeDocument/2006/relationships/slide" Target="/ppt/slides/slide2.xml" Id="Rc1a72cd7a0dd44ba" /><Relationship Type="http://schemas.openxmlformats.org/officeDocument/2006/relationships/slide" Target="/ppt/slides/slide3.xml" Id="R371a6f53f4864a2d" /><Relationship Type="http://schemas.openxmlformats.org/officeDocument/2006/relationships/slide" Target="/ppt/slides/slide4.xml" Id="Re4d708065f6543c2" /><Relationship Type="http://schemas.openxmlformats.org/officeDocument/2006/relationships/slide" Target="/ppt/slides/slide5.xml" Id="Rc1091907dfea4bf4" /><Relationship Type="http://schemas.openxmlformats.org/officeDocument/2006/relationships/slide" Target="/ppt/slides/slide6.xml" Id="R3f0dd261b49d4d68" /><Relationship Type="http://schemas.openxmlformats.org/officeDocument/2006/relationships/slide" Target="/ppt/slides/slide7.xml" Id="Rdf44253bce00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35429ebda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1c58d7ed4bc3" /><Relationship Type="http://schemas.openxmlformats.org/officeDocument/2006/relationships/theme" Target="/ppt/slideMasters/theme/theme1.xml" Id="R65aedc982833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c1c58d7ed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6427a34a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960a1b1b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aa8fcc77a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f6330a61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fee64178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0424530f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2d2e7762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118 241 444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950 413 438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2 945 254 418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