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b7135a446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ac0385cc4424e"/>
  </p:sldMasterIdLst>
  <p:sldIdLst>
    <p:sldId xmlns:r="http://schemas.openxmlformats.org/officeDocument/2006/relationships" id="256" r:id="Ref124005ff9a4c5e"/>
    <p:sldId xmlns:r="http://schemas.openxmlformats.org/officeDocument/2006/relationships" id="257" r:id="R896bc017b6144227"/>
    <p:sldId xmlns:r="http://schemas.openxmlformats.org/officeDocument/2006/relationships" id="258" r:id="Rbe88bcd9874c4415"/>
    <p:sldId xmlns:r="http://schemas.openxmlformats.org/officeDocument/2006/relationships" id="259" r:id="R76501e54c6b744c1"/>
    <p:sldId xmlns:r="http://schemas.openxmlformats.org/officeDocument/2006/relationships" id="260" r:id="Rbfadc8c23f3c4253"/>
    <p:sldId xmlns:r="http://schemas.openxmlformats.org/officeDocument/2006/relationships" id="261" r:id="R8277674ca09a4d14"/>
    <p:sldId xmlns:r="http://schemas.openxmlformats.org/officeDocument/2006/relationships" id="262" r:id="R415fa259aa66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ac0385cc4424e" /><Relationship Type="http://schemas.openxmlformats.org/officeDocument/2006/relationships/slide" Target="/ppt/slides/slide1.xml" Id="Ref124005ff9a4c5e" /><Relationship Type="http://schemas.openxmlformats.org/officeDocument/2006/relationships/slide" Target="/ppt/slides/slide2.xml" Id="R896bc017b6144227" /><Relationship Type="http://schemas.openxmlformats.org/officeDocument/2006/relationships/slide" Target="/ppt/slides/slide3.xml" Id="Rbe88bcd9874c4415" /><Relationship Type="http://schemas.openxmlformats.org/officeDocument/2006/relationships/slide" Target="/ppt/slides/slide4.xml" Id="R76501e54c6b744c1" /><Relationship Type="http://schemas.openxmlformats.org/officeDocument/2006/relationships/slide" Target="/ppt/slides/slide5.xml" Id="Rbfadc8c23f3c4253" /><Relationship Type="http://schemas.openxmlformats.org/officeDocument/2006/relationships/slide" Target="/ppt/slides/slide6.xml" Id="R8277674ca09a4d14" /><Relationship Type="http://schemas.openxmlformats.org/officeDocument/2006/relationships/slide" Target="/ppt/slides/slide7.xml" Id="R415fa259aa66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43d9a023d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9f58ecb5f46ff" /><Relationship Type="http://schemas.openxmlformats.org/officeDocument/2006/relationships/theme" Target="/ppt/slideMasters/theme/theme1.xml" Id="R9b8c2cfce44a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9f58ecb5f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5b37349e2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b5e3ca695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0c1dac5e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b8dbda6d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3c31776ac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03f5ff9aa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d73669aa34f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EIENDOMSELSKAP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EIENDOMSELSKAP AS ble etablert [år] og holder til i Kvalsund.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HANSEN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FRED-ARE HANSEN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HANSEN  –  19,8 %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9620 Kvalsund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78416201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866 955 492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EIENDOMSELSKAP AS</a:t>
            </a:r>
          </a:p>
        </p:txBody>
      </p:sp>
    </p:spTree>
  </p:cSld>
  <p:clrMapOvr>
    <a:masterClrMapping xmlns:a="http://schemas.openxmlformats.org/drawingml/2006/main"/>
  </p:clrMapOvr>
</p:sld>
</file>