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9dd98d946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a312d4e034182"/>
  </p:sldMasterIdLst>
  <p:sldIdLst>
    <p:sldId xmlns:r="http://schemas.openxmlformats.org/officeDocument/2006/relationships" id="256" r:id="R0d55fb71876a4ea0"/>
    <p:sldId xmlns:r="http://schemas.openxmlformats.org/officeDocument/2006/relationships" id="257" r:id="Rafac810d4dd04c64"/>
    <p:sldId xmlns:r="http://schemas.openxmlformats.org/officeDocument/2006/relationships" id="258" r:id="R24d6714955504119"/>
    <p:sldId xmlns:r="http://schemas.openxmlformats.org/officeDocument/2006/relationships" id="259" r:id="Rd30c686046644d9a"/>
    <p:sldId xmlns:r="http://schemas.openxmlformats.org/officeDocument/2006/relationships" id="260" r:id="Re1062037b35e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a312d4e034182" /><Relationship Type="http://schemas.openxmlformats.org/officeDocument/2006/relationships/slide" Target="/ppt/slides/slide1.xml" Id="R0d55fb71876a4ea0" /><Relationship Type="http://schemas.openxmlformats.org/officeDocument/2006/relationships/slide" Target="/ppt/slides/slide2.xml" Id="Rafac810d4dd04c64" /><Relationship Type="http://schemas.openxmlformats.org/officeDocument/2006/relationships/slide" Target="/ppt/slides/slide3.xml" Id="R24d6714955504119" /><Relationship Type="http://schemas.openxmlformats.org/officeDocument/2006/relationships/slide" Target="/ppt/slides/slide4.xml" Id="Rd30c686046644d9a" /><Relationship Type="http://schemas.openxmlformats.org/officeDocument/2006/relationships/slide" Target="/ppt/slides/slide5.xml" Id="Re1062037b35e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c74830ac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571a47c84a93" /><Relationship Type="http://schemas.openxmlformats.org/officeDocument/2006/relationships/theme" Target="/ppt/slideMasters/theme/theme1.xml" Id="R8b84c5171896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b571a47c8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69a536ad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c97b6a3f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8a1204997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0c645d17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bc5f4ae7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