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ce7da4f73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0e99e1ebd427f"/>
  </p:sldMasterIdLst>
  <p:sldIdLst>
    <p:sldId xmlns:r="http://schemas.openxmlformats.org/officeDocument/2006/relationships" id="256" r:id="Racc1593a77384a8f"/>
    <p:sldId xmlns:r="http://schemas.openxmlformats.org/officeDocument/2006/relationships" id="257" r:id="Rbf0493bcd80e4b62"/>
    <p:sldId xmlns:r="http://schemas.openxmlformats.org/officeDocument/2006/relationships" id="258" r:id="R2ce036c9620b4f59"/>
    <p:sldId xmlns:r="http://schemas.openxmlformats.org/officeDocument/2006/relationships" id="259" r:id="R2bda46dcddce4b4f"/>
    <p:sldId xmlns:r="http://schemas.openxmlformats.org/officeDocument/2006/relationships" id="260" r:id="R1ea3374b07e34c8b"/>
    <p:sldId xmlns:r="http://schemas.openxmlformats.org/officeDocument/2006/relationships" id="261" r:id="R36d6e2522d2347e1"/>
    <p:sldId xmlns:r="http://schemas.openxmlformats.org/officeDocument/2006/relationships" id="262" r:id="R6adc02dd64c5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0e99e1ebd427f" /><Relationship Type="http://schemas.openxmlformats.org/officeDocument/2006/relationships/slide" Target="/ppt/slides/slide1.xml" Id="Racc1593a77384a8f" /><Relationship Type="http://schemas.openxmlformats.org/officeDocument/2006/relationships/slide" Target="/ppt/slides/slide2.xml" Id="Rbf0493bcd80e4b62" /><Relationship Type="http://schemas.openxmlformats.org/officeDocument/2006/relationships/slide" Target="/ppt/slides/slide3.xml" Id="R2ce036c9620b4f59" /><Relationship Type="http://schemas.openxmlformats.org/officeDocument/2006/relationships/slide" Target="/ppt/slides/slide4.xml" Id="R2bda46dcddce4b4f" /><Relationship Type="http://schemas.openxmlformats.org/officeDocument/2006/relationships/slide" Target="/ppt/slides/slide5.xml" Id="R1ea3374b07e34c8b" /><Relationship Type="http://schemas.openxmlformats.org/officeDocument/2006/relationships/slide" Target="/ppt/slides/slide6.xml" Id="R36d6e2522d2347e1" /><Relationship Type="http://schemas.openxmlformats.org/officeDocument/2006/relationships/slide" Target="/ppt/slides/slide7.xml" Id="R6adc02dd64c5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8bb8c196e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d4bf52a64471" /><Relationship Type="http://schemas.openxmlformats.org/officeDocument/2006/relationships/theme" Target="/ppt/slideMasters/theme/theme1.xml" Id="Rebafa1a8eccb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6d4bf52a6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cc0a9d3f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1b9f4a28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0578aebe7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d33f2b8e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077c235b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08c4be39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ade2287e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DROPSEN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DROPSEN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16 888 765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Stokkavei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60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heidi@steamkaffebar.no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871 003 882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DROPSEN AS</a:t>
            </a:r>
          </a:p>
        </p:txBody>
      </p:sp>
    </p:spTree>
  </p:cSld>
  <p:clrMapOvr>
    <a:masterClrMapping xmlns:a="http://schemas.openxmlformats.org/drawingml/2006/main"/>
  </p:clrMapOvr>
</p:sld>
</file>