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7ad7d2e704e46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48ea8691b4b4037"/>
  </p:sldMasterIdLst>
  <p:sldIdLst>
    <p:sldId xmlns:r="http://schemas.openxmlformats.org/officeDocument/2006/relationships" id="256" r:id="R9b995788925f4c2c"/>
    <p:sldId xmlns:r="http://schemas.openxmlformats.org/officeDocument/2006/relationships" id="257" r:id="Rf900fada204f48ba"/>
    <p:sldId xmlns:r="http://schemas.openxmlformats.org/officeDocument/2006/relationships" id="258" r:id="R283d0dd22e5342a7"/>
    <p:sldId xmlns:r="http://schemas.openxmlformats.org/officeDocument/2006/relationships" id="259" r:id="Raee5114c19ba48fa"/>
    <p:sldId xmlns:r="http://schemas.openxmlformats.org/officeDocument/2006/relationships" id="260" r:id="Rcd0170cedce944a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8ea8691b4b4037" /><Relationship Type="http://schemas.openxmlformats.org/officeDocument/2006/relationships/slide" Target="/ppt/slides/slide1.xml" Id="R9b995788925f4c2c" /><Relationship Type="http://schemas.openxmlformats.org/officeDocument/2006/relationships/slide" Target="/ppt/slides/slide2.xml" Id="Rf900fada204f48ba" /><Relationship Type="http://schemas.openxmlformats.org/officeDocument/2006/relationships/slide" Target="/ppt/slides/slide3.xml" Id="R283d0dd22e5342a7" /><Relationship Type="http://schemas.openxmlformats.org/officeDocument/2006/relationships/slide" Target="/ppt/slides/slide4.xml" Id="Raee5114c19ba48fa" /><Relationship Type="http://schemas.openxmlformats.org/officeDocument/2006/relationships/slide" Target="/ppt/slides/slide5.xml" Id="Rcd0170cedce944a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0c811ba4444e8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f410717bb64a3d" /><Relationship Type="http://schemas.openxmlformats.org/officeDocument/2006/relationships/theme" Target="/ppt/slideMasters/theme/theme1.xml" Id="R04fc91413b314df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df410717bb64a3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ff25ba1140484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d8437b411f48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31051b3bcb42e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39dbbdb9f347c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84fce968ef469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SELECTIONGROUP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SELECTIONGROUP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SELECTIONGROUP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SELECTIONGROUP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SELECTIONGROUP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SELECTIONGROUP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871 075 352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SELECTIONGROUP AS</a:t>
            </a:r>
          </a:p>
        </p:txBody>
      </p:sp>
    </p:spTree>
  </p:cSld>
  <p:clrMapOvr>
    <a:masterClrMapping xmlns:a="http://schemas.openxmlformats.org/drawingml/2006/main"/>
  </p:clrMapOvr>
</p:sld>
</file>