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99a29c2e724d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d7ec4dbb994485"/>
  </p:sldMasterIdLst>
  <p:sldIdLst>
    <p:sldId xmlns:r="http://schemas.openxmlformats.org/officeDocument/2006/relationships" id="256" r:id="R0798b341110a4e43"/>
    <p:sldId xmlns:r="http://schemas.openxmlformats.org/officeDocument/2006/relationships" id="257" r:id="R8a01101f53d0420a"/>
    <p:sldId xmlns:r="http://schemas.openxmlformats.org/officeDocument/2006/relationships" id="258" r:id="Rb3683d23dee64300"/>
    <p:sldId xmlns:r="http://schemas.openxmlformats.org/officeDocument/2006/relationships" id="259" r:id="R68e233d8717d4b8b"/>
    <p:sldId xmlns:r="http://schemas.openxmlformats.org/officeDocument/2006/relationships" id="260" r:id="Rc2f93e2e059f426d"/>
    <p:sldId xmlns:r="http://schemas.openxmlformats.org/officeDocument/2006/relationships" id="261" r:id="Reba22d4e90d14d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d7ec4dbb994485" /><Relationship Type="http://schemas.openxmlformats.org/officeDocument/2006/relationships/slide" Target="/ppt/slides/slide1.xml" Id="R0798b341110a4e43" /><Relationship Type="http://schemas.openxmlformats.org/officeDocument/2006/relationships/slide" Target="/ppt/slides/slide2.xml" Id="R8a01101f53d0420a" /><Relationship Type="http://schemas.openxmlformats.org/officeDocument/2006/relationships/slide" Target="/ppt/slides/slide3.xml" Id="Rb3683d23dee64300" /><Relationship Type="http://schemas.openxmlformats.org/officeDocument/2006/relationships/slide" Target="/ppt/slides/slide4.xml" Id="R68e233d8717d4b8b" /><Relationship Type="http://schemas.openxmlformats.org/officeDocument/2006/relationships/slide" Target="/ppt/slides/slide5.xml" Id="Rc2f93e2e059f426d" /><Relationship Type="http://schemas.openxmlformats.org/officeDocument/2006/relationships/slide" Target="/ppt/slides/slide6.xml" Id="Reba22d4e90d14d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0b3cab2e740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d11caed3a4c1a" /><Relationship Type="http://schemas.openxmlformats.org/officeDocument/2006/relationships/theme" Target="/ppt/slideMasters/theme/theme1.xml" Id="Rde0fba84358246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2d11caed3a4c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4acf5c7294b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668cc167544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52c1c589a4d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12892d51444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aa8e1775040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7b8c7725443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ARBEIDSMANDSFORBUND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ARBEIDSMANDSFORBUND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316 447 337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19 608 742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38 709 223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545 499 236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593 632 076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Grubbegata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norsk@arbmand.no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arbeidsmandsforbundet.no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871 096 082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