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764824669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e2f25f0cc4b96"/>
  </p:sldMasterIdLst>
  <p:sldIdLst>
    <p:sldId xmlns:r="http://schemas.openxmlformats.org/officeDocument/2006/relationships" id="256" r:id="R44328f10938a41ff"/>
    <p:sldId xmlns:r="http://schemas.openxmlformats.org/officeDocument/2006/relationships" id="257" r:id="Rc3b3438772d14e32"/>
    <p:sldId xmlns:r="http://schemas.openxmlformats.org/officeDocument/2006/relationships" id="258" r:id="R6d67f8a6173447f5"/>
    <p:sldId xmlns:r="http://schemas.openxmlformats.org/officeDocument/2006/relationships" id="259" r:id="R3ae7f30ad559465c"/>
    <p:sldId xmlns:r="http://schemas.openxmlformats.org/officeDocument/2006/relationships" id="260" r:id="R465c963b66784b24"/>
    <p:sldId xmlns:r="http://schemas.openxmlformats.org/officeDocument/2006/relationships" id="261" r:id="Ra6f36bc84fea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e2f25f0cc4b96" /><Relationship Type="http://schemas.openxmlformats.org/officeDocument/2006/relationships/slide" Target="/ppt/slides/slide1.xml" Id="R44328f10938a41ff" /><Relationship Type="http://schemas.openxmlformats.org/officeDocument/2006/relationships/slide" Target="/ppt/slides/slide2.xml" Id="Rc3b3438772d14e32" /><Relationship Type="http://schemas.openxmlformats.org/officeDocument/2006/relationships/slide" Target="/ppt/slides/slide3.xml" Id="R6d67f8a6173447f5" /><Relationship Type="http://schemas.openxmlformats.org/officeDocument/2006/relationships/slide" Target="/ppt/slides/slide4.xml" Id="R3ae7f30ad559465c" /><Relationship Type="http://schemas.openxmlformats.org/officeDocument/2006/relationships/slide" Target="/ppt/slides/slide5.xml" Id="R465c963b66784b24" /><Relationship Type="http://schemas.openxmlformats.org/officeDocument/2006/relationships/slide" Target="/ppt/slides/slide6.xml" Id="Ra6f36bc84fea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b9204496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8503a62b4f1d" /><Relationship Type="http://schemas.openxmlformats.org/officeDocument/2006/relationships/theme" Target="/ppt/slideMasters/theme/theme1.xml" Id="Rd431ecd0a436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68503a62b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14a87943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59ac543a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3a63d37f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18675480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d8816866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bc7fead5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