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c26e61b78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016adb34b48ee"/>
  </p:sldMasterIdLst>
  <p:sldIdLst>
    <p:sldId xmlns:r="http://schemas.openxmlformats.org/officeDocument/2006/relationships" id="256" r:id="Rb4dfd1e938364c09"/>
    <p:sldId xmlns:r="http://schemas.openxmlformats.org/officeDocument/2006/relationships" id="257" r:id="R426a7a01e47b443c"/>
    <p:sldId xmlns:r="http://schemas.openxmlformats.org/officeDocument/2006/relationships" id="258" r:id="R8c8d0d8248aa4109"/>
    <p:sldId xmlns:r="http://schemas.openxmlformats.org/officeDocument/2006/relationships" id="259" r:id="R59fe4e79935c403d"/>
    <p:sldId xmlns:r="http://schemas.openxmlformats.org/officeDocument/2006/relationships" id="260" r:id="R3d371921cd35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016adb34b48ee" /><Relationship Type="http://schemas.openxmlformats.org/officeDocument/2006/relationships/slide" Target="/ppt/slides/slide1.xml" Id="Rb4dfd1e938364c09" /><Relationship Type="http://schemas.openxmlformats.org/officeDocument/2006/relationships/slide" Target="/ppt/slides/slide2.xml" Id="R426a7a01e47b443c" /><Relationship Type="http://schemas.openxmlformats.org/officeDocument/2006/relationships/slide" Target="/ppt/slides/slide3.xml" Id="R8c8d0d8248aa4109" /><Relationship Type="http://schemas.openxmlformats.org/officeDocument/2006/relationships/slide" Target="/ppt/slides/slide4.xml" Id="R59fe4e79935c403d" /><Relationship Type="http://schemas.openxmlformats.org/officeDocument/2006/relationships/slide" Target="/ppt/slides/slide5.xml" Id="R3d371921cd35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7d7b3ad6840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9a91038154df6" /><Relationship Type="http://schemas.openxmlformats.org/officeDocument/2006/relationships/theme" Target="/ppt/slideMasters/theme/theme1.xml" Id="R3e333c6f2d39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19a9103815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1a6bec12c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4f1b80fb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269abc95f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ea5f78041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3808fa2d6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MÅLLAG OG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MÅLLAG OG UNGDOMSLAG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68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www.kvalatun.no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871 341 982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MÅLLAG OG UNGDOMSLAG</a:t>
            </a:r>
          </a:p>
        </p:txBody>
      </p:sp>
    </p:spTree>
  </p:cSld>
  <p:clrMapOvr>
    <a:masterClrMapping xmlns:a="http://schemas.openxmlformats.org/drawingml/2006/main"/>
  </p:clrMapOvr>
</p:sld>
</file>