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c588f7567b46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2d226bbf64399"/>
  </p:sldMasterIdLst>
  <p:sldIdLst>
    <p:sldId xmlns:r="http://schemas.openxmlformats.org/officeDocument/2006/relationships" id="256" r:id="R6aaa7ade7f764041"/>
    <p:sldId xmlns:r="http://schemas.openxmlformats.org/officeDocument/2006/relationships" id="257" r:id="R31f4a9b278ab41a5"/>
    <p:sldId xmlns:r="http://schemas.openxmlformats.org/officeDocument/2006/relationships" id="258" r:id="Ra667763d0781435f"/>
    <p:sldId xmlns:r="http://schemas.openxmlformats.org/officeDocument/2006/relationships" id="259" r:id="R39632c27ba7d4cc4"/>
    <p:sldId xmlns:r="http://schemas.openxmlformats.org/officeDocument/2006/relationships" id="260" r:id="R46f53bf83ede4b51"/>
    <p:sldId xmlns:r="http://schemas.openxmlformats.org/officeDocument/2006/relationships" id="261" r:id="R70e5f6585bf3400d"/>
    <p:sldId xmlns:r="http://schemas.openxmlformats.org/officeDocument/2006/relationships" id="262" r:id="R67418d5f6f8847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2d226bbf64399" /><Relationship Type="http://schemas.openxmlformats.org/officeDocument/2006/relationships/slide" Target="/ppt/slides/slide1.xml" Id="R6aaa7ade7f764041" /><Relationship Type="http://schemas.openxmlformats.org/officeDocument/2006/relationships/slide" Target="/ppt/slides/slide2.xml" Id="R31f4a9b278ab41a5" /><Relationship Type="http://schemas.openxmlformats.org/officeDocument/2006/relationships/slide" Target="/ppt/slides/slide3.xml" Id="Ra667763d0781435f" /><Relationship Type="http://schemas.openxmlformats.org/officeDocument/2006/relationships/slide" Target="/ppt/slides/slide4.xml" Id="R39632c27ba7d4cc4" /><Relationship Type="http://schemas.openxmlformats.org/officeDocument/2006/relationships/slide" Target="/ppt/slides/slide5.xml" Id="R46f53bf83ede4b51" /><Relationship Type="http://schemas.openxmlformats.org/officeDocument/2006/relationships/slide" Target="/ppt/slides/slide6.xml" Id="R70e5f6585bf3400d" /><Relationship Type="http://schemas.openxmlformats.org/officeDocument/2006/relationships/slide" Target="/ppt/slides/slide7.xml" Id="R67418d5f6f8847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d46eb0f3e4b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58cf16a6546b6" /><Relationship Type="http://schemas.openxmlformats.org/officeDocument/2006/relationships/theme" Target="/ppt/slideMasters/theme/theme1.xml" Id="R758e44265143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e58cf16a6546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61c6b59ea40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74408f991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6885745eb4b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a23ee19f045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89eb0c7dd49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6e542a34748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800fa53c647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ARCATUM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ARCATUM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9 023 232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7 261 572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106 355 030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110 081 041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MONICA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45 47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872 409 572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