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a53fa5567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0ead640264d6a"/>
  </p:sldMasterIdLst>
  <p:sldIdLst>
    <p:sldId xmlns:r="http://schemas.openxmlformats.org/officeDocument/2006/relationships" id="256" r:id="R1eab03b08e37425a"/>
    <p:sldId xmlns:r="http://schemas.openxmlformats.org/officeDocument/2006/relationships" id="257" r:id="R24cdb7aff5824521"/>
    <p:sldId xmlns:r="http://schemas.openxmlformats.org/officeDocument/2006/relationships" id="258" r:id="R22c49f9cacc04741"/>
    <p:sldId xmlns:r="http://schemas.openxmlformats.org/officeDocument/2006/relationships" id="259" r:id="R614da1fcf21642b9"/>
    <p:sldId xmlns:r="http://schemas.openxmlformats.org/officeDocument/2006/relationships" id="260" r:id="R087213c68fa7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0ead640264d6a" /><Relationship Type="http://schemas.openxmlformats.org/officeDocument/2006/relationships/slide" Target="/ppt/slides/slide1.xml" Id="R1eab03b08e37425a" /><Relationship Type="http://schemas.openxmlformats.org/officeDocument/2006/relationships/slide" Target="/ppt/slides/slide2.xml" Id="R24cdb7aff5824521" /><Relationship Type="http://schemas.openxmlformats.org/officeDocument/2006/relationships/slide" Target="/ppt/slides/slide3.xml" Id="R22c49f9cacc04741" /><Relationship Type="http://schemas.openxmlformats.org/officeDocument/2006/relationships/slide" Target="/ppt/slides/slide4.xml" Id="R614da1fcf21642b9" /><Relationship Type="http://schemas.openxmlformats.org/officeDocument/2006/relationships/slide" Target="/ppt/slides/slide5.xml" Id="R087213c68fa7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717b99b98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e88f01b54287" /><Relationship Type="http://schemas.openxmlformats.org/officeDocument/2006/relationships/theme" Target="/ppt/slideMasters/theme/theme1.xml" Id="Rb36540121993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4e88f01b5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f194b0cf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3b0c9f9a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08e0b926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c5494eb3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a5c010e2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Herøy.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8850 Herøy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post@heroy-no.kommune.no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www.heroy-no.kommune.no/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